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60" r:id="rId2"/>
  </p:sldMasterIdLst>
  <p:notesMasterIdLst>
    <p:notesMasterId r:id="rId9"/>
  </p:notesMasterIdLst>
  <p:sldIdLst>
    <p:sldId id="292" r:id="rId3"/>
    <p:sldId id="264" r:id="rId4"/>
    <p:sldId id="265" r:id="rId5"/>
    <p:sldId id="257" r:id="rId6"/>
    <p:sldId id="258" r:id="rId7"/>
    <p:sldId id="293" r:id="rId8"/>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2D200454-40CA-4A62-9FC3-DE9A4176ACB9}">
      <p15:notesGuideLst xmlns:p15="http://schemas.microsoft.com/office/powerpoint/2012/main">
        <p15:guide id="1" orient="horz" pos="2880">
          <p15:clr>
            <a:srgbClr val="000000"/>
          </p15:clr>
        </p15:guide>
        <p15:guide id="2" pos="2160">
          <p15:clr>
            <a:srgbClr val="000000"/>
          </p15:clr>
        </p15:guide>
      </p15:notes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9" roundtripDataSignature="AMtx7mgHq/Gx6Hl5bE4FEhIP1+A8VmKlb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1446" y="96"/>
      </p:cViewPr>
      <p:guideLst>
        <p:guide orient="horz" pos="2160"/>
        <p:guide pos="2880"/>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3" Type="http://schemas.openxmlformats.org/officeDocument/2006/relationships/slide" Target="slides/slide1.xml"/><Relationship Id="rId7" Type="http://schemas.openxmlformats.org/officeDocument/2006/relationships/slide" Target="slides/slide5.xml"/><Relationship Id="rId33" Type="http://schemas.openxmlformats.org/officeDocument/2006/relationships/tableStyles" Target="tableStyles.xml"/><Relationship Id="rId2" Type="http://schemas.openxmlformats.org/officeDocument/2006/relationships/slideMaster" Target="slideMasters/slideMaster2.xml"/><Relationship Id="rId29"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4.xml"/><Relationship Id="rId32" Type="http://schemas.openxmlformats.org/officeDocument/2006/relationships/theme" Target="theme/theme1.xml"/><Relationship Id="rId5" Type="http://schemas.openxmlformats.org/officeDocument/2006/relationships/slide" Target="slides/slide3.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notesMaster" Target="notesMasters/notesMaster1.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it-IT" sz="1200" b="0" i="0" u="none" strike="noStrike" cap="none">
                <a:solidFill>
                  <a:schemeClr val="dk1"/>
                </a:solidFill>
                <a:latin typeface="Calibri"/>
                <a:ea typeface="Calibri"/>
                <a:cs typeface="Calibri"/>
                <a:sym typeface="Calibri"/>
              </a:rPr>
              <a:t>‹N›</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99452146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5" name="Google Shape;95;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6" name="Google Shape;96;p2: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4</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2" name="Google Shape;102;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Vuota" type="blank">
  <p:cSld name="BLANK">
    <p:spTree>
      <p:nvGrpSpPr>
        <p:cNvPr id="1" name="Shape 21"/>
        <p:cNvGrpSpPr/>
        <p:nvPr/>
      </p:nvGrpSpPr>
      <p:grpSpPr>
        <a:xfrm>
          <a:off x="0" y="0"/>
          <a:ext cx="0" cy="0"/>
          <a:chOff x="0" y="0"/>
          <a:chExt cx="0" cy="0"/>
        </a:xfrm>
      </p:grpSpPr>
      <p:sp>
        <p:nvSpPr>
          <p:cNvPr id="22" name="Google Shape;22;p2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2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2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Diapositiva titolo">
    <p:spTree>
      <p:nvGrpSpPr>
        <p:cNvPr id="1" name=""/>
        <p:cNvGrpSpPr/>
        <p:nvPr/>
      </p:nvGrpSpPr>
      <p:grpSpPr>
        <a:xfrm>
          <a:off x="0" y="0"/>
          <a:ext cx="0" cy="0"/>
          <a:chOff x="0" y="0"/>
          <a:chExt cx="0" cy="0"/>
        </a:xfrm>
      </p:grpSpPr>
      <p:sp>
        <p:nvSpPr>
          <p:cNvPr id="11" name="Segnaposto immagine 9">
            <a:extLst>
              <a:ext uri="{FF2B5EF4-FFF2-40B4-BE49-F238E27FC236}">
                <a16:creationId xmlns:a16="http://schemas.microsoft.com/office/drawing/2014/main" id="{D1D313A2-A4D4-40DF-A0C2-C29F64168525}"/>
              </a:ext>
            </a:extLst>
          </p:cNvPr>
          <p:cNvSpPr>
            <a:spLocks noGrp="1"/>
          </p:cNvSpPr>
          <p:nvPr>
            <p:ph type="pic" sz="quarter" idx="13"/>
          </p:nvPr>
        </p:nvSpPr>
        <p:spPr>
          <a:xfrm>
            <a:off x="0" y="0"/>
            <a:ext cx="9144000" cy="6858000"/>
          </a:xfrm>
        </p:spPr>
        <p:txBody>
          <a:bodyPr rtlCol="0"/>
          <a:lstStyle/>
          <a:p>
            <a:pPr rtl="0"/>
            <a:r>
              <a:rPr lang="it-IT" noProof="0"/>
              <a:t>Fare clic sull'icona per inserire un'immagine</a:t>
            </a:r>
            <a:endParaRPr lang="it-IT" noProof="0" dirty="0"/>
          </a:p>
        </p:txBody>
      </p:sp>
      <p:sp>
        <p:nvSpPr>
          <p:cNvPr id="4" name="Segnaposto data 3">
            <a:extLst>
              <a:ext uri="{FF2B5EF4-FFF2-40B4-BE49-F238E27FC236}">
                <a16:creationId xmlns:a16="http://schemas.microsoft.com/office/drawing/2014/main" id="{9925CCF1-92C0-4AF3-BFAF-4921631915AB}"/>
              </a:ext>
            </a:extLst>
          </p:cNvPr>
          <p:cNvSpPr>
            <a:spLocks noGrp="1"/>
          </p:cNvSpPr>
          <p:nvPr>
            <p:ph type="dt" sz="half" idx="10"/>
          </p:nvPr>
        </p:nvSpPr>
        <p:spPr/>
        <p:txBody>
          <a:bodyPr rtlCol="0"/>
          <a:lstStyle/>
          <a:p>
            <a:pPr rtl="0"/>
            <a:fld id="{54DB44FF-F9B4-4E5D-9888-DD07079D4562}" type="datetime1">
              <a:rPr lang="it-IT" noProof="0" smtClean="0"/>
              <a:t>25/10/2025</a:t>
            </a:fld>
            <a:endParaRPr lang="it-IT" noProof="0" dirty="0"/>
          </a:p>
        </p:txBody>
      </p:sp>
      <p:sp>
        <p:nvSpPr>
          <p:cNvPr id="5" name="Segnaposto piè di pagina 4">
            <a:extLst>
              <a:ext uri="{FF2B5EF4-FFF2-40B4-BE49-F238E27FC236}">
                <a16:creationId xmlns:a16="http://schemas.microsoft.com/office/drawing/2014/main" id="{051A78A9-3DFF-4937-A9F2-5D8CF495F367}"/>
              </a:ext>
            </a:extLst>
          </p:cNvPr>
          <p:cNvSpPr>
            <a:spLocks noGrp="1"/>
          </p:cNvSpPr>
          <p:nvPr>
            <p:ph type="ftr" sz="quarter" idx="11"/>
          </p:nvPr>
        </p:nvSpPr>
        <p:spPr/>
        <p:txBody>
          <a:bodyPr rtlCol="0"/>
          <a:lstStyle/>
          <a:p>
            <a:pPr rtl="0"/>
            <a:r>
              <a:rPr lang="it-IT" noProof="0" dirty="0"/>
              <a:t>Piè di pagina</a:t>
            </a:r>
          </a:p>
        </p:txBody>
      </p:sp>
      <p:sp>
        <p:nvSpPr>
          <p:cNvPr id="6" name="Segnaposto numero diapositiva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rtlCol="0"/>
          <a:lstStyle/>
          <a:p>
            <a:pPr rtl="0"/>
            <a:fld id="{3A98EE3D-8CD1-4C3F-BD1C-C98C9596463C}" type="slidenum">
              <a:rPr lang="it-IT" noProof="0" smtClean="0"/>
              <a:t>‹N›</a:t>
            </a:fld>
            <a:endParaRPr lang="it-IT" noProof="0" dirty="0"/>
          </a:p>
        </p:txBody>
      </p:sp>
      <p:sp>
        <p:nvSpPr>
          <p:cNvPr id="3" name="Sottotitolo 2"/>
          <p:cNvSpPr>
            <a:spLocks noGrp="1"/>
          </p:cNvSpPr>
          <p:nvPr>
            <p:ph type="subTitle" idx="1"/>
          </p:nvPr>
        </p:nvSpPr>
        <p:spPr>
          <a:xfrm>
            <a:off x="909638" y="4508500"/>
            <a:ext cx="3838575" cy="1279652"/>
          </a:xfrm>
        </p:spPr>
        <p:txBody>
          <a:bodyPr lIns="91440" rIns="91440" rtlCol="0">
            <a:normAutofit/>
          </a:bodyPr>
          <a:lstStyle>
            <a:lvl1pPr marL="0" indent="0" algn="l">
              <a:buNone/>
              <a:defRPr sz="1800" cap="all" spc="150" baseline="0">
                <a:solidFill>
                  <a:schemeClr val="bg1"/>
                </a:solidFill>
                <a:latin typeface="+mn-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pPr rtl="0"/>
            <a:r>
              <a:rPr lang="it-IT" noProof="0"/>
              <a:t>Fare clic per modificare lo stile del sottotitolo dello schema</a:t>
            </a:r>
            <a:endParaRPr lang="it-IT" noProof="0" dirty="0"/>
          </a:p>
        </p:txBody>
      </p:sp>
      <p:sp>
        <p:nvSpPr>
          <p:cNvPr id="2" name="Titolo 1"/>
          <p:cNvSpPr>
            <a:spLocks noGrp="1"/>
          </p:cNvSpPr>
          <p:nvPr>
            <p:ph type="ctrTitle"/>
          </p:nvPr>
        </p:nvSpPr>
        <p:spPr>
          <a:xfrm>
            <a:off x="909638" y="2057400"/>
            <a:ext cx="3838575" cy="1929066"/>
          </a:xfrm>
        </p:spPr>
        <p:txBody>
          <a:bodyPr rtlCol="0" anchor="b">
            <a:noAutofit/>
          </a:bodyPr>
          <a:lstStyle>
            <a:lvl1pPr algn="l">
              <a:lnSpc>
                <a:spcPct val="90000"/>
              </a:lnSpc>
              <a:defRPr sz="4050" b="1" spc="-38" baseline="0">
                <a:solidFill>
                  <a:schemeClr val="bg1"/>
                </a:solidFill>
                <a:latin typeface="+mn-lt"/>
              </a:defRPr>
            </a:lvl1pPr>
          </a:lstStyle>
          <a:p>
            <a:pPr rtl="0"/>
            <a:r>
              <a:rPr lang="it-IT" noProof="0"/>
              <a:t>Fare clic per modificare lo stile del titolo dello schema</a:t>
            </a:r>
            <a:endParaRPr lang="it-IT" noProof="0" dirty="0"/>
          </a:p>
        </p:txBody>
      </p:sp>
    </p:spTree>
    <p:extLst>
      <p:ext uri="{BB962C8B-B14F-4D97-AF65-F5344CB8AC3E}">
        <p14:creationId xmlns:p14="http://schemas.microsoft.com/office/powerpoint/2010/main" val="524865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1_Diapositiva titolo">
    <p:spTree>
      <p:nvGrpSpPr>
        <p:cNvPr id="1" name=""/>
        <p:cNvGrpSpPr/>
        <p:nvPr/>
      </p:nvGrpSpPr>
      <p:grpSpPr>
        <a:xfrm>
          <a:off x="0" y="0"/>
          <a:ext cx="0" cy="0"/>
          <a:chOff x="0" y="0"/>
          <a:chExt cx="0" cy="0"/>
        </a:xfrm>
      </p:grpSpPr>
      <p:sp>
        <p:nvSpPr>
          <p:cNvPr id="13" name="Parallelogramma 14">
            <a:extLst>
              <a:ext uri="{FF2B5EF4-FFF2-40B4-BE49-F238E27FC236}">
                <a16:creationId xmlns:a16="http://schemas.microsoft.com/office/drawing/2014/main" id="{F5AA8A10-E19C-430B-9D5D-8D12F92BFEC5}"/>
              </a:ext>
            </a:extLst>
          </p:cNvPr>
          <p:cNvSpPr/>
          <p:nvPr userDrawn="1"/>
        </p:nvSpPr>
        <p:spPr>
          <a:xfrm>
            <a:off x="5979091" y="0"/>
            <a:ext cx="2143125"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rtl="0"/>
            <a:endParaRPr lang="it-IT" sz="1050" noProof="0" dirty="0"/>
          </a:p>
        </p:txBody>
      </p:sp>
      <p:sp>
        <p:nvSpPr>
          <p:cNvPr id="12" name="Rettangolo 11">
            <a:extLst>
              <a:ext uri="{FF2B5EF4-FFF2-40B4-BE49-F238E27FC236}">
                <a16:creationId xmlns:a16="http://schemas.microsoft.com/office/drawing/2014/main" id="{A7C93D4F-3003-4D58-9AFB-356A0F800F42}"/>
              </a:ext>
            </a:extLst>
          </p:cNvPr>
          <p:cNvSpPr/>
          <p:nvPr userDrawn="1"/>
        </p:nvSpPr>
        <p:spPr>
          <a:xfrm>
            <a:off x="3795706" y="0"/>
            <a:ext cx="115445" cy="6858000"/>
          </a:xfrm>
          <a:prstGeom prst="rect">
            <a:avLst/>
          </a:prstGeom>
          <a:solidFill>
            <a:srgbClr val="C914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1050" noProof="0" dirty="0"/>
          </a:p>
        </p:txBody>
      </p:sp>
      <p:sp>
        <p:nvSpPr>
          <p:cNvPr id="4" name="Segnaposto data 3">
            <a:extLst>
              <a:ext uri="{FF2B5EF4-FFF2-40B4-BE49-F238E27FC236}">
                <a16:creationId xmlns:a16="http://schemas.microsoft.com/office/drawing/2014/main" id="{9925CCF1-92C0-4AF3-BFAF-4921631915AB}"/>
              </a:ext>
            </a:extLst>
          </p:cNvPr>
          <p:cNvSpPr>
            <a:spLocks noGrp="1"/>
          </p:cNvSpPr>
          <p:nvPr>
            <p:ph type="dt" sz="half" idx="10"/>
          </p:nvPr>
        </p:nvSpPr>
        <p:spPr/>
        <p:txBody>
          <a:bodyPr rtlCol="0"/>
          <a:lstStyle/>
          <a:p>
            <a:pPr rtl="0"/>
            <a:fld id="{C3F388D4-15DF-446A-91AA-72876CD48301}" type="datetime1">
              <a:rPr lang="it-IT" noProof="0" smtClean="0"/>
              <a:t>25/10/2025</a:t>
            </a:fld>
            <a:endParaRPr lang="it-IT" noProof="0" dirty="0"/>
          </a:p>
        </p:txBody>
      </p:sp>
      <p:sp>
        <p:nvSpPr>
          <p:cNvPr id="5" name="Segnaposto piè di pagina 4">
            <a:extLst>
              <a:ext uri="{FF2B5EF4-FFF2-40B4-BE49-F238E27FC236}">
                <a16:creationId xmlns:a16="http://schemas.microsoft.com/office/drawing/2014/main" id="{051A78A9-3DFF-4937-A9F2-5D8CF495F367}"/>
              </a:ext>
            </a:extLst>
          </p:cNvPr>
          <p:cNvSpPr>
            <a:spLocks noGrp="1"/>
          </p:cNvSpPr>
          <p:nvPr>
            <p:ph type="ftr" sz="quarter" idx="11"/>
          </p:nvPr>
        </p:nvSpPr>
        <p:spPr/>
        <p:txBody>
          <a:bodyPr rtlCol="0"/>
          <a:lstStyle/>
          <a:p>
            <a:pPr rtl="0"/>
            <a:r>
              <a:rPr lang="it-IT" noProof="0" dirty="0"/>
              <a:t>Piè di pagina</a:t>
            </a:r>
          </a:p>
        </p:txBody>
      </p:sp>
      <p:sp>
        <p:nvSpPr>
          <p:cNvPr id="6" name="Segnaposto numero diapositiva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rtlCol="0"/>
          <a:lstStyle/>
          <a:p>
            <a:pPr rtl="0"/>
            <a:fld id="{3A98EE3D-8CD1-4C3F-BD1C-C98C9596463C}" type="slidenum">
              <a:rPr lang="it-IT" noProof="0" smtClean="0"/>
              <a:t>‹N›</a:t>
            </a:fld>
            <a:endParaRPr lang="it-IT" noProof="0" dirty="0"/>
          </a:p>
        </p:txBody>
      </p:sp>
      <p:sp>
        <p:nvSpPr>
          <p:cNvPr id="2" name="Titolo 1"/>
          <p:cNvSpPr>
            <a:spLocks noGrp="1"/>
          </p:cNvSpPr>
          <p:nvPr>
            <p:ph type="ctrTitle"/>
          </p:nvPr>
        </p:nvSpPr>
        <p:spPr>
          <a:xfrm>
            <a:off x="4972050" y="758952"/>
            <a:ext cx="3394710" cy="3227514"/>
          </a:xfrm>
        </p:spPr>
        <p:txBody>
          <a:bodyPr rtlCol="0" anchor="b">
            <a:normAutofit/>
          </a:bodyPr>
          <a:lstStyle>
            <a:lvl1pPr algn="l">
              <a:lnSpc>
                <a:spcPct val="90000"/>
              </a:lnSpc>
              <a:defRPr sz="4500" b="1" spc="-38" baseline="0">
                <a:solidFill>
                  <a:srgbClr val="C91419"/>
                </a:solidFill>
                <a:latin typeface="+mn-lt"/>
              </a:defRPr>
            </a:lvl1pPr>
          </a:lstStyle>
          <a:p>
            <a:pPr rtl="0"/>
            <a:r>
              <a:rPr lang="it-IT" noProof="0" dirty="0"/>
              <a:t>Fare clic per modificare lo stile del titolo dello schema</a:t>
            </a:r>
          </a:p>
        </p:txBody>
      </p:sp>
      <p:sp>
        <p:nvSpPr>
          <p:cNvPr id="3" name="Sottotitolo 2"/>
          <p:cNvSpPr>
            <a:spLocks noGrp="1"/>
          </p:cNvSpPr>
          <p:nvPr>
            <p:ph type="subTitle" idx="1"/>
          </p:nvPr>
        </p:nvSpPr>
        <p:spPr>
          <a:xfrm>
            <a:off x="4974128" y="4508500"/>
            <a:ext cx="3394710" cy="1279652"/>
          </a:xfrm>
        </p:spPr>
        <p:txBody>
          <a:bodyPr lIns="91440" rIns="91440" rtlCol="0">
            <a:normAutofit/>
          </a:bodyPr>
          <a:lstStyle>
            <a:lvl1pPr marL="0" indent="0" algn="l">
              <a:buNone/>
              <a:defRPr sz="1800" cap="all" spc="150" baseline="0">
                <a:solidFill>
                  <a:schemeClr val="tx1">
                    <a:lumMod val="75000"/>
                    <a:lumOff val="25000"/>
                  </a:schemeClr>
                </a:solidFill>
                <a:latin typeface="+mn-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pPr rtl="0"/>
            <a:r>
              <a:rPr lang="it-IT" noProof="0" dirty="0"/>
              <a:t>Fare clic per modificare lo stile del sottotitolo dello schema</a:t>
            </a:r>
          </a:p>
        </p:txBody>
      </p:sp>
      <p:sp>
        <p:nvSpPr>
          <p:cNvPr id="11" name="Rettangolo 10">
            <a:extLst>
              <a:ext uri="{FF2B5EF4-FFF2-40B4-BE49-F238E27FC236}">
                <a16:creationId xmlns:a16="http://schemas.microsoft.com/office/drawing/2014/main" id="{6D3E1BBA-670B-4CAE-B839-50ADB23DDBC6}"/>
              </a:ext>
            </a:extLst>
          </p:cNvPr>
          <p:cNvSpPr/>
          <p:nvPr userDrawn="1"/>
        </p:nvSpPr>
        <p:spPr>
          <a:xfrm>
            <a:off x="3738627" y="3841"/>
            <a:ext cx="115445" cy="6858000"/>
          </a:xfrm>
          <a:prstGeom prst="rect">
            <a:avLst/>
          </a:prstGeom>
          <a:solidFill>
            <a:srgbClr val="F998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1050" noProof="0" dirty="0"/>
          </a:p>
        </p:txBody>
      </p:sp>
      <p:pic>
        <p:nvPicPr>
          <p:cNvPr id="14" name="Immagine 13">
            <a:extLst>
              <a:ext uri="{FF2B5EF4-FFF2-40B4-BE49-F238E27FC236}">
                <a16:creationId xmlns:a16="http://schemas.microsoft.com/office/drawing/2014/main" id="{09409380-4903-CC7E-3878-00BD99A4638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4472" y="3841"/>
            <a:ext cx="4133828" cy="6857999"/>
          </a:xfrm>
          <a:prstGeom prst="rect">
            <a:avLst/>
          </a:prstGeom>
        </p:spPr>
      </p:pic>
    </p:spTree>
    <p:extLst>
      <p:ext uri="{BB962C8B-B14F-4D97-AF65-F5344CB8AC3E}">
        <p14:creationId xmlns:p14="http://schemas.microsoft.com/office/powerpoint/2010/main" val="6714364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noProof="0"/>
              <a:t>Fare clic per modificare lo stile del titolo dello schema</a:t>
            </a:r>
            <a:endParaRPr lang="it-IT" noProof="0" dirty="0"/>
          </a:p>
        </p:txBody>
      </p:sp>
      <p:sp>
        <p:nvSpPr>
          <p:cNvPr id="3" name="Segnaposto contenuto 2"/>
          <p:cNvSpPr>
            <a:spLocks noGrp="1"/>
          </p:cNvSpPr>
          <p:nvPr>
            <p:ph idx="1"/>
          </p:nvPr>
        </p:nvSpPr>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7" name="Segnaposto data 6">
            <a:extLst>
              <a:ext uri="{FF2B5EF4-FFF2-40B4-BE49-F238E27FC236}">
                <a16:creationId xmlns:a16="http://schemas.microsoft.com/office/drawing/2014/main" id="{354D8B55-9EA8-4B81-8E84-9B93B0A27559}"/>
              </a:ext>
            </a:extLst>
          </p:cNvPr>
          <p:cNvSpPr>
            <a:spLocks noGrp="1"/>
          </p:cNvSpPr>
          <p:nvPr>
            <p:ph type="dt" sz="half" idx="10"/>
          </p:nvPr>
        </p:nvSpPr>
        <p:spPr/>
        <p:txBody>
          <a:bodyPr rtlCol="0"/>
          <a:lstStyle/>
          <a:p>
            <a:pPr rtl="0"/>
            <a:fld id="{74542C42-F0C8-417A-980A-09B6C1CD6C24}" type="datetime1">
              <a:rPr lang="it-IT" noProof="0" smtClean="0"/>
              <a:t>25/10/2025</a:t>
            </a:fld>
            <a:endParaRPr lang="it-IT" noProof="0" dirty="0"/>
          </a:p>
        </p:txBody>
      </p:sp>
      <p:sp>
        <p:nvSpPr>
          <p:cNvPr id="8" name="Segnaposto piè di pagina 7">
            <a:extLst>
              <a:ext uri="{FF2B5EF4-FFF2-40B4-BE49-F238E27FC236}">
                <a16:creationId xmlns:a16="http://schemas.microsoft.com/office/drawing/2014/main" id="{062CA021-2578-47CB-822C-BDDFF7223B28}"/>
              </a:ext>
            </a:extLst>
          </p:cNvPr>
          <p:cNvSpPr>
            <a:spLocks noGrp="1"/>
          </p:cNvSpPr>
          <p:nvPr>
            <p:ph type="ftr" sz="quarter" idx="11"/>
          </p:nvPr>
        </p:nvSpPr>
        <p:spPr/>
        <p:txBody>
          <a:bodyPr rtlCol="0"/>
          <a:lstStyle/>
          <a:p>
            <a:pPr rtl="0"/>
            <a:r>
              <a:rPr lang="it-IT" noProof="0" dirty="0"/>
              <a:t>Piè di pagina</a:t>
            </a:r>
          </a:p>
        </p:txBody>
      </p:sp>
      <p:sp>
        <p:nvSpPr>
          <p:cNvPr id="9" name="Segnaposto numero diapositiva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rtlCol="0"/>
          <a:lstStyle/>
          <a:p>
            <a:pPr rtl="0"/>
            <a:fld id="{3A98EE3D-8CD1-4C3F-BD1C-C98C9596463C}" type="slidenum">
              <a:rPr lang="it-IT" noProof="0" smtClean="0"/>
              <a:t>‹N›</a:t>
            </a:fld>
            <a:endParaRPr lang="it-IT" noProof="0" dirty="0"/>
          </a:p>
        </p:txBody>
      </p:sp>
    </p:spTree>
    <p:extLst>
      <p:ext uri="{BB962C8B-B14F-4D97-AF65-F5344CB8AC3E}">
        <p14:creationId xmlns:p14="http://schemas.microsoft.com/office/powerpoint/2010/main" val="8984706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Intestazione sezione">
    <p:bg>
      <p:bgPr>
        <a:solidFill>
          <a:schemeClr val="bg1"/>
        </a:solidFill>
        <a:effectLst/>
      </p:bgPr>
    </p:bg>
    <p:spTree>
      <p:nvGrpSpPr>
        <p:cNvPr id="1" name=""/>
        <p:cNvGrpSpPr/>
        <p:nvPr/>
      </p:nvGrpSpPr>
      <p:grpSpPr>
        <a:xfrm>
          <a:off x="0" y="0"/>
          <a:ext cx="0" cy="0"/>
          <a:chOff x="0" y="0"/>
          <a:chExt cx="0" cy="0"/>
        </a:xfrm>
      </p:grpSpPr>
      <p:sp>
        <p:nvSpPr>
          <p:cNvPr id="15" name="Parallelogramma 14">
            <a:extLst>
              <a:ext uri="{FF2B5EF4-FFF2-40B4-BE49-F238E27FC236}">
                <a16:creationId xmlns:a16="http://schemas.microsoft.com/office/drawing/2014/main" id="{98B82A56-7790-48EC-983D-AB8F703699B2}"/>
              </a:ext>
            </a:extLst>
          </p:cNvPr>
          <p:cNvSpPr/>
          <p:nvPr userDrawn="1"/>
        </p:nvSpPr>
        <p:spPr>
          <a:xfrm>
            <a:off x="5979091" y="0"/>
            <a:ext cx="2143125"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rtl="0"/>
            <a:endParaRPr lang="it-IT" sz="1050" noProof="0" dirty="0"/>
          </a:p>
        </p:txBody>
      </p:sp>
      <p:sp>
        <p:nvSpPr>
          <p:cNvPr id="7" name="Segnaposto data 6">
            <a:extLst>
              <a:ext uri="{FF2B5EF4-FFF2-40B4-BE49-F238E27FC236}">
                <a16:creationId xmlns:a16="http://schemas.microsoft.com/office/drawing/2014/main" id="{AAF2E137-EC28-48F8-9198-1F02539029B6}"/>
              </a:ext>
            </a:extLst>
          </p:cNvPr>
          <p:cNvSpPr>
            <a:spLocks noGrp="1"/>
          </p:cNvSpPr>
          <p:nvPr>
            <p:ph type="dt" sz="half" idx="10"/>
          </p:nvPr>
        </p:nvSpPr>
        <p:spPr/>
        <p:txBody>
          <a:bodyPr rtlCol="0"/>
          <a:lstStyle>
            <a:lvl1pPr>
              <a:defRPr>
                <a:solidFill>
                  <a:schemeClr val="tx1">
                    <a:lumMod val="75000"/>
                    <a:lumOff val="25000"/>
                  </a:schemeClr>
                </a:solidFill>
              </a:defRPr>
            </a:lvl1pPr>
          </a:lstStyle>
          <a:p>
            <a:pPr rtl="0"/>
            <a:fld id="{01D72669-6745-4AA0-A173-7F6CEB97CF08}" type="datetime1">
              <a:rPr lang="it-IT" noProof="0" smtClean="0"/>
              <a:t>25/10/2025</a:t>
            </a:fld>
            <a:endParaRPr lang="it-IT" noProof="0" dirty="0"/>
          </a:p>
        </p:txBody>
      </p:sp>
      <p:sp>
        <p:nvSpPr>
          <p:cNvPr id="8" name="Segnaposto piè di pagina 7">
            <a:extLst>
              <a:ext uri="{FF2B5EF4-FFF2-40B4-BE49-F238E27FC236}">
                <a16:creationId xmlns:a16="http://schemas.microsoft.com/office/drawing/2014/main" id="{189422CD-6F62-4DD6-89EF-07A60B42D219}"/>
              </a:ext>
            </a:extLst>
          </p:cNvPr>
          <p:cNvSpPr>
            <a:spLocks noGrp="1"/>
          </p:cNvSpPr>
          <p:nvPr>
            <p:ph type="ftr" sz="quarter" idx="11"/>
          </p:nvPr>
        </p:nvSpPr>
        <p:spPr/>
        <p:txBody>
          <a:bodyPr rtlCol="0"/>
          <a:lstStyle>
            <a:lvl1pPr>
              <a:defRPr>
                <a:solidFill>
                  <a:schemeClr val="tx1">
                    <a:lumMod val="75000"/>
                    <a:lumOff val="25000"/>
                  </a:schemeClr>
                </a:solidFill>
              </a:defRPr>
            </a:lvl1pPr>
          </a:lstStyle>
          <a:p>
            <a:pPr rtl="0"/>
            <a:r>
              <a:rPr lang="it-IT" noProof="0" dirty="0"/>
              <a:t>Piè di pagina</a:t>
            </a:r>
          </a:p>
        </p:txBody>
      </p:sp>
      <p:sp>
        <p:nvSpPr>
          <p:cNvPr id="11" name="Segnaposto numero diapositiva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rtlCol="0"/>
          <a:lstStyle>
            <a:lvl1pPr>
              <a:defRPr>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sp>
        <p:nvSpPr>
          <p:cNvPr id="12" name="Segnaposto immagine 9">
            <a:extLst>
              <a:ext uri="{FF2B5EF4-FFF2-40B4-BE49-F238E27FC236}">
                <a16:creationId xmlns:a16="http://schemas.microsoft.com/office/drawing/2014/main" id="{E76B772A-7600-4ECE-B5A2-34827D4C7103}"/>
              </a:ext>
            </a:extLst>
          </p:cNvPr>
          <p:cNvSpPr>
            <a:spLocks noGrp="1"/>
          </p:cNvSpPr>
          <p:nvPr>
            <p:ph type="pic" sz="quarter" idx="13"/>
          </p:nvPr>
        </p:nvSpPr>
        <p:spPr>
          <a:xfrm>
            <a:off x="0" y="0"/>
            <a:ext cx="4733925" cy="6858000"/>
          </a:xfrm>
        </p:spPr>
        <p:txBody>
          <a:bodyPr rtlCol="0"/>
          <a:lstStyle/>
          <a:p>
            <a:pPr rtl="0"/>
            <a:r>
              <a:rPr lang="it-IT" noProof="0"/>
              <a:t>Fare clic sull'icona per inserire un'immagine</a:t>
            </a:r>
            <a:endParaRPr lang="it-IT" noProof="0" dirty="0"/>
          </a:p>
        </p:txBody>
      </p:sp>
      <p:sp>
        <p:nvSpPr>
          <p:cNvPr id="13" name="Rettangolo 12">
            <a:extLst>
              <a:ext uri="{FF2B5EF4-FFF2-40B4-BE49-F238E27FC236}">
                <a16:creationId xmlns:a16="http://schemas.microsoft.com/office/drawing/2014/main" id="{33820398-8D1F-4543-ABA0-7A67C38769B3}"/>
              </a:ext>
            </a:extLst>
          </p:cNvPr>
          <p:cNvSpPr/>
          <p:nvPr userDrawn="1"/>
        </p:nvSpPr>
        <p:spPr>
          <a:xfrm>
            <a:off x="1838325" y="3568701"/>
            <a:ext cx="6541294" cy="23082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endParaRPr lang="it-IT" sz="1050" noProof="0" dirty="0"/>
          </a:p>
        </p:txBody>
      </p:sp>
      <p:sp>
        <p:nvSpPr>
          <p:cNvPr id="2" name="Titolo 1"/>
          <p:cNvSpPr>
            <a:spLocks noGrp="1"/>
          </p:cNvSpPr>
          <p:nvPr>
            <p:ph type="title"/>
          </p:nvPr>
        </p:nvSpPr>
        <p:spPr>
          <a:xfrm>
            <a:off x="1981199" y="3746500"/>
            <a:ext cx="6248402" cy="1308100"/>
          </a:xfrm>
        </p:spPr>
        <p:txBody>
          <a:bodyPr rtlCol="0" anchor="b" anchorCtr="0">
            <a:noAutofit/>
          </a:bodyPr>
          <a:lstStyle>
            <a:lvl1pPr>
              <a:lnSpc>
                <a:spcPct val="90000"/>
              </a:lnSpc>
              <a:defRPr sz="3600" b="1">
                <a:solidFill>
                  <a:schemeClr val="bg1"/>
                </a:solidFill>
                <a:latin typeface="+mn-lt"/>
              </a:defRPr>
            </a:lvl1pPr>
          </a:lstStyle>
          <a:p>
            <a:pPr rtl="0"/>
            <a:r>
              <a:rPr lang="it-IT" noProof="0"/>
              <a:t>Fare clic per modificare lo stile del titolo dello schema</a:t>
            </a:r>
            <a:endParaRPr lang="it-IT" noProof="0" dirty="0"/>
          </a:p>
        </p:txBody>
      </p:sp>
      <p:sp>
        <p:nvSpPr>
          <p:cNvPr id="3" name="Segnaposto testo 2"/>
          <p:cNvSpPr>
            <a:spLocks noGrp="1"/>
          </p:cNvSpPr>
          <p:nvPr>
            <p:ph type="body" idx="1"/>
          </p:nvPr>
        </p:nvSpPr>
        <p:spPr>
          <a:xfrm>
            <a:off x="1981200" y="5219700"/>
            <a:ext cx="6248401" cy="586740"/>
          </a:xfrm>
        </p:spPr>
        <p:txBody>
          <a:bodyPr lIns="91440" rIns="91440" rtlCol="0" anchor="t" anchorCtr="0">
            <a:normAutofit/>
          </a:bodyPr>
          <a:lstStyle>
            <a:lvl1pPr marL="0" indent="0">
              <a:buNone/>
              <a:defRPr sz="1800" cap="all" spc="150" baseline="0">
                <a:solidFill>
                  <a:schemeClr val="bg1"/>
                </a:solidFill>
                <a:latin typeface="+mn-lt"/>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rtl="0"/>
            <a:r>
              <a:rPr lang="it-IT" noProof="0"/>
              <a:t>Fare clic per modificare gli stili del testo dello schema</a:t>
            </a:r>
          </a:p>
        </p:txBody>
      </p:sp>
      <p:sp>
        <p:nvSpPr>
          <p:cNvPr id="14" name="Rettangolo 13">
            <a:extLst>
              <a:ext uri="{FF2B5EF4-FFF2-40B4-BE49-F238E27FC236}">
                <a16:creationId xmlns:a16="http://schemas.microsoft.com/office/drawing/2014/main" id="{45757C57-BBBA-44C6-9A4D-12F5D1E400AA}"/>
              </a:ext>
            </a:extLst>
          </p:cNvPr>
          <p:cNvSpPr/>
          <p:nvPr userDrawn="1"/>
        </p:nvSpPr>
        <p:spPr>
          <a:xfrm>
            <a:off x="2814638" y="3469101"/>
            <a:ext cx="3838575" cy="1256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1050" noProof="0" dirty="0"/>
          </a:p>
        </p:txBody>
      </p:sp>
    </p:spTree>
    <p:extLst>
      <p:ext uri="{BB962C8B-B14F-4D97-AF65-F5344CB8AC3E}">
        <p14:creationId xmlns:p14="http://schemas.microsoft.com/office/powerpoint/2010/main" val="11631612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1_Intestazione della sezione">
    <p:bg>
      <p:bgPr>
        <a:solidFill>
          <a:schemeClr val="bg1"/>
        </a:solidFill>
        <a:effectLst/>
      </p:bgPr>
    </p:bg>
    <p:spTree>
      <p:nvGrpSpPr>
        <p:cNvPr id="1" name=""/>
        <p:cNvGrpSpPr/>
        <p:nvPr/>
      </p:nvGrpSpPr>
      <p:grpSpPr>
        <a:xfrm>
          <a:off x="0" y="0"/>
          <a:ext cx="0" cy="0"/>
          <a:chOff x="0" y="0"/>
          <a:chExt cx="0" cy="0"/>
        </a:xfrm>
      </p:grpSpPr>
      <p:sp>
        <p:nvSpPr>
          <p:cNvPr id="7" name="Segnaposto data 6">
            <a:extLst>
              <a:ext uri="{FF2B5EF4-FFF2-40B4-BE49-F238E27FC236}">
                <a16:creationId xmlns:a16="http://schemas.microsoft.com/office/drawing/2014/main" id="{AAF2E137-EC28-48F8-9198-1F02539029B6}"/>
              </a:ext>
            </a:extLst>
          </p:cNvPr>
          <p:cNvSpPr>
            <a:spLocks noGrp="1"/>
          </p:cNvSpPr>
          <p:nvPr>
            <p:ph type="dt" sz="half" idx="10"/>
          </p:nvPr>
        </p:nvSpPr>
        <p:spPr/>
        <p:txBody>
          <a:bodyPr rtlCol="0"/>
          <a:lstStyle>
            <a:lvl1pPr>
              <a:defRPr>
                <a:solidFill>
                  <a:schemeClr val="tx1">
                    <a:lumMod val="75000"/>
                    <a:lumOff val="25000"/>
                  </a:schemeClr>
                </a:solidFill>
              </a:defRPr>
            </a:lvl1pPr>
          </a:lstStyle>
          <a:p>
            <a:pPr rtl="0"/>
            <a:fld id="{081A99FD-A18D-4AC6-92B0-69E29E35743B}" type="datetime1">
              <a:rPr lang="it-IT" noProof="0" smtClean="0"/>
              <a:t>25/10/2025</a:t>
            </a:fld>
            <a:endParaRPr lang="it-IT" noProof="0" dirty="0"/>
          </a:p>
        </p:txBody>
      </p:sp>
      <p:sp>
        <p:nvSpPr>
          <p:cNvPr id="8" name="Segnaposto piè di pagina 7">
            <a:extLst>
              <a:ext uri="{FF2B5EF4-FFF2-40B4-BE49-F238E27FC236}">
                <a16:creationId xmlns:a16="http://schemas.microsoft.com/office/drawing/2014/main" id="{189422CD-6F62-4DD6-89EF-07A60B42D219}"/>
              </a:ext>
            </a:extLst>
          </p:cNvPr>
          <p:cNvSpPr>
            <a:spLocks noGrp="1"/>
          </p:cNvSpPr>
          <p:nvPr>
            <p:ph type="ftr" sz="quarter" idx="11"/>
          </p:nvPr>
        </p:nvSpPr>
        <p:spPr/>
        <p:txBody>
          <a:bodyPr rtlCol="0"/>
          <a:lstStyle>
            <a:lvl1pPr>
              <a:defRPr>
                <a:solidFill>
                  <a:schemeClr val="tx1">
                    <a:lumMod val="75000"/>
                    <a:lumOff val="25000"/>
                  </a:schemeClr>
                </a:solidFill>
              </a:defRPr>
            </a:lvl1pPr>
          </a:lstStyle>
          <a:p>
            <a:pPr rtl="0"/>
            <a:r>
              <a:rPr lang="it-IT" noProof="0" dirty="0"/>
              <a:t>Piè di pagina</a:t>
            </a:r>
          </a:p>
        </p:txBody>
      </p:sp>
      <p:sp>
        <p:nvSpPr>
          <p:cNvPr id="11" name="Segnaposto numero diapositiva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rtlCol="0"/>
          <a:lstStyle>
            <a:lvl1pPr>
              <a:defRPr>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sp>
        <p:nvSpPr>
          <p:cNvPr id="12" name="Segnaposto immagine 9">
            <a:extLst>
              <a:ext uri="{FF2B5EF4-FFF2-40B4-BE49-F238E27FC236}">
                <a16:creationId xmlns:a16="http://schemas.microsoft.com/office/drawing/2014/main" id="{E76B772A-7600-4ECE-B5A2-34827D4C7103}"/>
              </a:ext>
            </a:extLst>
          </p:cNvPr>
          <p:cNvSpPr>
            <a:spLocks noGrp="1"/>
          </p:cNvSpPr>
          <p:nvPr>
            <p:ph type="pic" sz="quarter" idx="13"/>
          </p:nvPr>
        </p:nvSpPr>
        <p:spPr>
          <a:xfrm>
            <a:off x="0" y="0"/>
            <a:ext cx="9144000" cy="6858000"/>
          </a:xfrm>
        </p:spPr>
        <p:txBody>
          <a:bodyPr rtlCol="0"/>
          <a:lstStyle/>
          <a:p>
            <a:pPr rtl="0"/>
            <a:r>
              <a:rPr lang="it-IT" noProof="0"/>
              <a:t>Fare clic sull'icona per inserire un'immagine</a:t>
            </a:r>
            <a:endParaRPr lang="it-IT" noProof="0" dirty="0"/>
          </a:p>
        </p:txBody>
      </p:sp>
      <p:sp>
        <p:nvSpPr>
          <p:cNvPr id="13" name="Rettangolo 12">
            <a:extLst>
              <a:ext uri="{FF2B5EF4-FFF2-40B4-BE49-F238E27FC236}">
                <a16:creationId xmlns:a16="http://schemas.microsoft.com/office/drawing/2014/main" id="{33820398-8D1F-4543-ABA0-7A67C38769B3}"/>
              </a:ext>
            </a:extLst>
          </p:cNvPr>
          <p:cNvSpPr/>
          <p:nvPr userDrawn="1"/>
        </p:nvSpPr>
        <p:spPr>
          <a:xfrm>
            <a:off x="1301354" y="3568701"/>
            <a:ext cx="6541294" cy="23082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endParaRPr lang="it-IT" sz="1050" noProof="0" dirty="0"/>
          </a:p>
        </p:txBody>
      </p:sp>
      <p:sp>
        <p:nvSpPr>
          <p:cNvPr id="2" name="Titolo 1"/>
          <p:cNvSpPr>
            <a:spLocks noGrp="1"/>
          </p:cNvSpPr>
          <p:nvPr>
            <p:ph type="title"/>
          </p:nvPr>
        </p:nvSpPr>
        <p:spPr>
          <a:xfrm>
            <a:off x="1447799" y="3746500"/>
            <a:ext cx="6248402" cy="1308100"/>
          </a:xfrm>
        </p:spPr>
        <p:txBody>
          <a:bodyPr rtlCol="0" anchor="b" anchorCtr="0">
            <a:noAutofit/>
          </a:bodyPr>
          <a:lstStyle>
            <a:lvl1pPr algn="ctr">
              <a:lnSpc>
                <a:spcPct val="90000"/>
              </a:lnSpc>
              <a:defRPr sz="3600" b="1">
                <a:solidFill>
                  <a:schemeClr val="bg1"/>
                </a:solidFill>
                <a:latin typeface="+mn-lt"/>
              </a:defRPr>
            </a:lvl1pPr>
          </a:lstStyle>
          <a:p>
            <a:pPr rtl="0"/>
            <a:r>
              <a:rPr lang="it-IT" noProof="0"/>
              <a:t>Fare clic per modificare lo stile del titolo dello schema</a:t>
            </a:r>
            <a:endParaRPr lang="it-IT" noProof="0" dirty="0"/>
          </a:p>
        </p:txBody>
      </p:sp>
      <p:sp>
        <p:nvSpPr>
          <p:cNvPr id="3" name="Segnaposto testo 2"/>
          <p:cNvSpPr>
            <a:spLocks noGrp="1"/>
          </p:cNvSpPr>
          <p:nvPr>
            <p:ph type="body" idx="1"/>
          </p:nvPr>
        </p:nvSpPr>
        <p:spPr>
          <a:xfrm>
            <a:off x="1447800" y="5219700"/>
            <a:ext cx="6248401" cy="586740"/>
          </a:xfrm>
        </p:spPr>
        <p:txBody>
          <a:bodyPr lIns="91440" rIns="91440" rtlCol="0" anchor="t" anchorCtr="0">
            <a:normAutofit/>
          </a:bodyPr>
          <a:lstStyle>
            <a:lvl1pPr marL="0" indent="0" algn="ctr">
              <a:buNone/>
              <a:defRPr sz="1800" cap="all" spc="150" baseline="0">
                <a:solidFill>
                  <a:schemeClr val="bg1"/>
                </a:solidFill>
                <a:latin typeface="+mn-lt"/>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rtl="0"/>
            <a:r>
              <a:rPr lang="it-IT" noProof="0"/>
              <a:t>Fare clic per modificare gli stili del testo dello schema</a:t>
            </a:r>
          </a:p>
        </p:txBody>
      </p:sp>
      <p:sp>
        <p:nvSpPr>
          <p:cNvPr id="14" name="Rettangolo 13">
            <a:extLst>
              <a:ext uri="{FF2B5EF4-FFF2-40B4-BE49-F238E27FC236}">
                <a16:creationId xmlns:a16="http://schemas.microsoft.com/office/drawing/2014/main" id="{45757C57-BBBA-44C6-9A4D-12F5D1E400AA}"/>
              </a:ext>
            </a:extLst>
          </p:cNvPr>
          <p:cNvSpPr/>
          <p:nvPr userDrawn="1"/>
        </p:nvSpPr>
        <p:spPr>
          <a:xfrm>
            <a:off x="2652713" y="3469101"/>
            <a:ext cx="3838575" cy="1256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1050" noProof="0" dirty="0"/>
          </a:p>
        </p:txBody>
      </p:sp>
    </p:spTree>
    <p:extLst>
      <p:ext uri="{BB962C8B-B14F-4D97-AF65-F5344CB8AC3E}">
        <p14:creationId xmlns:p14="http://schemas.microsoft.com/office/powerpoint/2010/main" val="4096870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olo 7"/>
          <p:cNvSpPr>
            <a:spLocks noGrp="1"/>
          </p:cNvSpPr>
          <p:nvPr>
            <p:ph type="title"/>
          </p:nvPr>
        </p:nvSpPr>
        <p:spPr>
          <a:xfrm>
            <a:off x="822960" y="286604"/>
            <a:ext cx="7543800" cy="1450757"/>
          </a:xfrm>
        </p:spPr>
        <p:txBody>
          <a:bodyPr rtlCol="0"/>
          <a:lstStyle/>
          <a:p>
            <a:pPr rtl="0"/>
            <a:r>
              <a:rPr lang="it-IT" noProof="0"/>
              <a:t>Fare clic per modificare lo stile del titolo dello schema</a:t>
            </a:r>
            <a:endParaRPr lang="it-IT" noProof="0" dirty="0"/>
          </a:p>
        </p:txBody>
      </p:sp>
      <p:sp>
        <p:nvSpPr>
          <p:cNvPr id="3" name="Segnaposto contenuto 2"/>
          <p:cNvSpPr>
            <a:spLocks noGrp="1"/>
          </p:cNvSpPr>
          <p:nvPr>
            <p:ph sz="half" idx="1"/>
          </p:nvPr>
        </p:nvSpPr>
        <p:spPr>
          <a:xfrm>
            <a:off x="822960" y="2120900"/>
            <a:ext cx="3479802" cy="3748193"/>
          </a:xfrm>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4" name="Segnaposto contenuto 3"/>
          <p:cNvSpPr>
            <a:spLocks noGrp="1"/>
          </p:cNvSpPr>
          <p:nvPr>
            <p:ph sz="half" idx="2"/>
          </p:nvPr>
        </p:nvSpPr>
        <p:spPr>
          <a:xfrm>
            <a:off x="4886958" y="2120900"/>
            <a:ext cx="3479802" cy="3748194"/>
          </a:xfrm>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2" name="Segnaposto data 1">
            <a:extLst>
              <a:ext uri="{FF2B5EF4-FFF2-40B4-BE49-F238E27FC236}">
                <a16:creationId xmlns:a16="http://schemas.microsoft.com/office/drawing/2014/main" id="{5782D47D-B0DC-4C40-BCC6-BBBA32584A38}"/>
              </a:ext>
            </a:extLst>
          </p:cNvPr>
          <p:cNvSpPr>
            <a:spLocks noGrp="1"/>
          </p:cNvSpPr>
          <p:nvPr>
            <p:ph type="dt" sz="half" idx="10"/>
          </p:nvPr>
        </p:nvSpPr>
        <p:spPr/>
        <p:txBody>
          <a:bodyPr rtlCol="0"/>
          <a:lstStyle/>
          <a:p>
            <a:pPr rtl="0"/>
            <a:fld id="{43B79944-34CF-4A72-AC1B-909189585767}" type="datetime1">
              <a:rPr lang="it-IT" noProof="0" smtClean="0"/>
              <a:t>25/10/2025</a:t>
            </a:fld>
            <a:endParaRPr lang="it-IT" noProof="0" dirty="0"/>
          </a:p>
        </p:txBody>
      </p:sp>
      <p:sp>
        <p:nvSpPr>
          <p:cNvPr id="9" name="Segnaposto piè di pagina 8">
            <a:extLst>
              <a:ext uri="{FF2B5EF4-FFF2-40B4-BE49-F238E27FC236}">
                <a16:creationId xmlns:a16="http://schemas.microsoft.com/office/drawing/2014/main" id="{4690D34E-7EBD-44B2-83CA-4C126A18D7EF}"/>
              </a:ext>
            </a:extLst>
          </p:cNvPr>
          <p:cNvSpPr>
            <a:spLocks noGrp="1"/>
          </p:cNvSpPr>
          <p:nvPr>
            <p:ph type="ftr" sz="quarter" idx="11"/>
          </p:nvPr>
        </p:nvSpPr>
        <p:spPr/>
        <p:txBody>
          <a:bodyPr rtlCol="0"/>
          <a:lstStyle/>
          <a:p>
            <a:pPr rtl="0"/>
            <a:r>
              <a:rPr lang="it-IT" noProof="0" dirty="0"/>
              <a:t>Piè di pagina</a:t>
            </a:r>
          </a:p>
        </p:txBody>
      </p:sp>
      <p:sp>
        <p:nvSpPr>
          <p:cNvPr id="10" name="Segnaposto numero diapositiva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rtlCol="0"/>
          <a:lstStyle/>
          <a:p>
            <a:pPr rtl="0"/>
            <a:fld id="{3A98EE3D-8CD1-4C3F-BD1C-C98C9596463C}" type="slidenum">
              <a:rPr lang="it-IT" noProof="0" smtClean="0"/>
              <a:t>‹N›</a:t>
            </a:fld>
            <a:endParaRPr lang="it-IT" noProof="0" dirty="0"/>
          </a:p>
        </p:txBody>
      </p:sp>
    </p:spTree>
    <p:extLst>
      <p:ext uri="{BB962C8B-B14F-4D97-AF65-F5344CB8AC3E}">
        <p14:creationId xmlns:p14="http://schemas.microsoft.com/office/powerpoint/2010/main" val="13151023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olo 9"/>
          <p:cNvSpPr>
            <a:spLocks noGrp="1"/>
          </p:cNvSpPr>
          <p:nvPr>
            <p:ph type="title"/>
          </p:nvPr>
        </p:nvSpPr>
        <p:spPr>
          <a:xfrm>
            <a:off x="822960" y="286604"/>
            <a:ext cx="7543800" cy="1450757"/>
          </a:xfrm>
        </p:spPr>
        <p:txBody>
          <a:bodyPr rtlCol="0"/>
          <a:lstStyle/>
          <a:p>
            <a:pPr rtl="0"/>
            <a:r>
              <a:rPr lang="it-IT" noProof="0"/>
              <a:t>Fare clic per modificare lo stile del titolo dello schema</a:t>
            </a:r>
            <a:endParaRPr lang="it-IT" noProof="0" dirty="0"/>
          </a:p>
        </p:txBody>
      </p:sp>
      <p:sp>
        <p:nvSpPr>
          <p:cNvPr id="3" name="Segnaposto testo 2"/>
          <p:cNvSpPr>
            <a:spLocks noGrp="1"/>
          </p:cNvSpPr>
          <p:nvPr>
            <p:ph type="body" idx="1"/>
          </p:nvPr>
        </p:nvSpPr>
        <p:spPr>
          <a:xfrm>
            <a:off x="822960" y="2057400"/>
            <a:ext cx="3479802" cy="736282"/>
          </a:xfrm>
        </p:spPr>
        <p:txBody>
          <a:bodyPr lIns="91440" rIns="91440" rtlCol="0" anchor="ctr">
            <a:noAutofit/>
          </a:bodyPr>
          <a:lstStyle>
            <a:lvl1pPr marL="0" indent="0" algn="l">
              <a:buNone/>
              <a:defRPr sz="1800" b="1"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rtl="0"/>
            <a:r>
              <a:rPr lang="it-IT" noProof="0"/>
              <a:t>Fare clic per modificare gli stili del testo dello schema</a:t>
            </a:r>
          </a:p>
        </p:txBody>
      </p:sp>
      <p:sp>
        <p:nvSpPr>
          <p:cNvPr id="4" name="Segnaposto contenuto 3"/>
          <p:cNvSpPr>
            <a:spLocks noGrp="1"/>
          </p:cNvSpPr>
          <p:nvPr>
            <p:ph sz="half" idx="2"/>
          </p:nvPr>
        </p:nvSpPr>
        <p:spPr>
          <a:xfrm>
            <a:off x="890048" y="2958275"/>
            <a:ext cx="3479802" cy="2910821"/>
          </a:xfrm>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5" name="Segnaposto testo 4"/>
          <p:cNvSpPr>
            <a:spLocks noGrp="1"/>
          </p:cNvSpPr>
          <p:nvPr>
            <p:ph type="body" sz="quarter" idx="3"/>
          </p:nvPr>
        </p:nvSpPr>
        <p:spPr>
          <a:xfrm>
            <a:off x="4886958" y="2057400"/>
            <a:ext cx="3479802" cy="736282"/>
          </a:xfrm>
        </p:spPr>
        <p:txBody>
          <a:bodyPr lIns="91440" rIns="91440" rtlCol="0" anchor="ctr">
            <a:noAutofit/>
          </a:bodyPr>
          <a:lstStyle>
            <a:lvl1pPr marL="0" indent="0">
              <a:buNone/>
              <a:defRPr sz="1800" b="1"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rtl="0"/>
            <a:r>
              <a:rPr lang="it-IT" noProof="0"/>
              <a:t>Fare clic per modificare gli stili del testo dello schema</a:t>
            </a:r>
          </a:p>
        </p:txBody>
      </p:sp>
      <p:sp>
        <p:nvSpPr>
          <p:cNvPr id="6" name="Segnaposto contenuto 5"/>
          <p:cNvSpPr>
            <a:spLocks noGrp="1"/>
          </p:cNvSpPr>
          <p:nvPr>
            <p:ph sz="quarter" idx="4"/>
          </p:nvPr>
        </p:nvSpPr>
        <p:spPr>
          <a:xfrm>
            <a:off x="4954046" y="2958274"/>
            <a:ext cx="3479802" cy="2910821"/>
          </a:xfrm>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2" name="Segnaposto data 1">
            <a:extLst>
              <a:ext uri="{FF2B5EF4-FFF2-40B4-BE49-F238E27FC236}">
                <a16:creationId xmlns:a16="http://schemas.microsoft.com/office/drawing/2014/main" id="{8AF8A515-AA94-45D1-9223-5C2272618D85}"/>
              </a:ext>
            </a:extLst>
          </p:cNvPr>
          <p:cNvSpPr>
            <a:spLocks noGrp="1"/>
          </p:cNvSpPr>
          <p:nvPr>
            <p:ph type="dt" sz="half" idx="10"/>
          </p:nvPr>
        </p:nvSpPr>
        <p:spPr/>
        <p:txBody>
          <a:bodyPr rtlCol="0"/>
          <a:lstStyle/>
          <a:p>
            <a:pPr rtl="0"/>
            <a:fld id="{AAAF3A87-C769-4508-A602-98056DD906C2}" type="datetime1">
              <a:rPr lang="it-IT" noProof="0" smtClean="0"/>
              <a:t>25/10/2025</a:t>
            </a:fld>
            <a:endParaRPr lang="it-IT" noProof="0" dirty="0"/>
          </a:p>
        </p:txBody>
      </p:sp>
      <p:sp>
        <p:nvSpPr>
          <p:cNvPr id="11" name="Segnaposto piè di pagina 10">
            <a:extLst>
              <a:ext uri="{FF2B5EF4-FFF2-40B4-BE49-F238E27FC236}">
                <a16:creationId xmlns:a16="http://schemas.microsoft.com/office/drawing/2014/main" id="{D052F5BC-98E0-4D60-AD67-9547738B7DD4}"/>
              </a:ext>
            </a:extLst>
          </p:cNvPr>
          <p:cNvSpPr>
            <a:spLocks noGrp="1"/>
          </p:cNvSpPr>
          <p:nvPr>
            <p:ph type="ftr" sz="quarter" idx="11"/>
          </p:nvPr>
        </p:nvSpPr>
        <p:spPr/>
        <p:txBody>
          <a:bodyPr rtlCol="0"/>
          <a:lstStyle/>
          <a:p>
            <a:pPr rtl="0"/>
            <a:r>
              <a:rPr lang="it-IT" noProof="0" dirty="0"/>
              <a:t>Piè di pagina</a:t>
            </a:r>
          </a:p>
        </p:txBody>
      </p:sp>
      <p:sp>
        <p:nvSpPr>
          <p:cNvPr id="12" name="Segnaposto numero diapositiva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rtlCol="0"/>
          <a:lstStyle/>
          <a:p>
            <a:pPr rtl="0"/>
            <a:fld id="{3A98EE3D-8CD1-4C3F-BD1C-C98C9596463C}" type="slidenum">
              <a:rPr lang="it-IT" noProof="0" smtClean="0"/>
              <a:t>‹N›</a:t>
            </a:fld>
            <a:endParaRPr lang="it-IT" noProof="0" dirty="0"/>
          </a:p>
        </p:txBody>
      </p:sp>
    </p:spTree>
    <p:extLst>
      <p:ext uri="{BB962C8B-B14F-4D97-AF65-F5344CB8AC3E}">
        <p14:creationId xmlns:p14="http://schemas.microsoft.com/office/powerpoint/2010/main" val="1632059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noProof="0"/>
              <a:t>Fare clic per modificare lo stile del titolo dello schema</a:t>
            </a:r>
            <a:endParaRPr lang="it-IT" noProof="0" dirty="0"/>
          </a:p>
        </p:txBody>
      </p:sp>
      <p:sp>
        <p:nvSpPr>
          <p:cNvPr id="6" name="Segnaposto data 5">
            <a:extLst>
              <a:ext uri="{FF2B5EF4-FFF2-40B4-BE49-F238E27FC236}">
                <a16:creationId xmlns:a16="http://schemas.microsoft.com/office/drawing/2014/main" id="{7392073F-158F-44A3-8913-917AFFC1BC20}"/>
              </a:ext>
            </a:extLst>
          </p:cNvPr>
          <p:cNvSpPr>
            <a:spLocks noGrp="1"/>
          </p:cNvSpPr>
          <p:nvPr>
            <p:ph type="dt" sz="half" idx="10"/>
          </p:nvPr>
        </p:nvSpPr>
        <p:spPr/>
        <p:txBody>
          <a:bodyPr rtlCol="0"/>
          <a:lstStyle/>
          <a:p>
            <a:pPr rtl="0"/>
            <a:fld id="{5F1DB439-C8A9-45DF-AFF2-9EFA3E72C152}" type="datetime1">
              <a:rPr lang="it-IT" noProof="0" smtClean="0"/>
              <a:t>25/10/2025</a:t>
            </a:fld>
            <a:endParaRPr lang="it-IT" noProof="0" dirty="0"/>
          </a:p>
        </p:txBody>
      </p:sp>
      <p:sp>
        <p:nvSpPr>
          <p:cNvPr id="7" name="Segnaposto piè di pagina 6">
            <a:extLst>
              <a:ext uri="{FF2B5EF4-FFF2-40B4-BE49-F238E27FC236}">
                <a16:creationId xmlns:a16="http://schemas.microsoft.com/office/drawing/2014/main" id="{EED72207-24CA-42B7-A975-2F8E41CBA904}"/>
              </a:ext>
            </a:extLst>
          </p:cNvPr>
          <p:cNvSpPr>
            <a:spLocks noGrp="1"/>
          </p:cNvSpPr>
          <p:nvPr>
            <p:ph type="ftr" sz="quarter" idx="11"/>
          </p:nvPr>
        </p:nvSpPr>
        <p:spPr/>
        <p:txBody>
          <a:bodyPr rtlCol="0"/>
          <a:lstStyle/>
          <a:p>
            <a:pPr rtl="0"/>
            <a:r>
              <a:rPr lang="it-IT" noProof="0" dirty="0"/>
              <a:t>Piè di pagina</a:t>
            </a:r>
          </a:p>
        </p:txBody>
      </p:sp>
      <p:sp>
        <p:nvSpPr>
          <p:cNvPr id="8" name="Segnaposto numero diapositiva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rtlCol="0"/>
          <a:lstStyle/>
          <a:p>
            <a:pPr rtl="0"/>
            <a:fld id="{3A98EE3D-8CD1-4C3F-BD1C-C98C9596463C}" type="slidenum">
              <a:rPr lang="it-IT" noProof="0" smtClean="0"/>
              <a:t>‹N›</a:t>
            </a:fld>
            <a:endParaRPr lang="it-IT" noProof="0" dirty="0"/>
          </a:p>
        </p:txBody>
      </p:sp>
    </p:spTree>
    <p:extLst>
      <p:ext uri="{BB962C8B-B14F-4D97-AF65-F5344CB8AC3E}">
        <p14:creationId xmlns:p14="http://schemas.microsoft.com/office/powerpoint/2010/main" val="34128574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Vuoto">
    <p:spTree>
      <p:nvGrpSpPr>
        <p:cNvPr id="1" name=""/>
        <p:cNvGrpSpPr/>
        <p:nvPr/>
      </p:nvGrpSpPr>
      <p:grpSpPr>
        <a:xfrm>
          <a:off x="0" y="0"/>
          <a:ext cx="0" cy="0"/>
          <a:chOff x="0" y="0"/>
          <a:chExt cx="0" cy="0"/>
        </a:xfrm>
      </p:grpSpPr>
      <p:sp>
        <p:nvSpPr>
          <p:cNvPr id="6" name="Parallelogramma 14">
            <a:extLst>
              <a:ext uri="{FF2B5EF4-FFF2-40B4-BE49-F238E27FC236}">
                <a16:creationId xmlns:a16="http://schemas.microsoft.com/office/drawing/2014/main" id="{AF082EE3-41AA-4817-A1CC-C33DDB8F675F}"/>
              </a:ext>
            </a:extLst>
          </p:cNvPr>
          <p:cNvSpPr/>
          <p:nvPr userDrawn="1"/>
        </p:nvSpPr>
        <p:spPr>
          <a:xfrm>
            <a:off x="3500438" y="0"/>
            <a:ext cx="2143125"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rtl="0"/>
            <a:endParaRPr lang="it-IT" sz="1050" noProof="0" dirty="0"/>
          </a:p>
        </p:txBody>
      </p:sp>
      <p:sp>
        <p:nvSpPr>
          <p:cNvPr id="3" name="Segnaposto piè di pagina 2">
            <a:extLst>
              <a:ext uri="{FF2B5EF4-FFF2-40B4-BE49-F238E27FC236}">
                <a16:creationId xmlns:a16="http://schemas.microsoft.com/office/drawing/2014/main" id="{05915714-6BBA-4593-8591-4E26F7D58D9F}"/>
              </a:ext>
            </a:extLst>
          </p:cNvPr>
          <p:cNvSpPr>
            <a:spLocks noGrp="1"/>
          </p:cNvSpPr>
          <p:nvPr>
            <p:ph type="ftr" sz="quarter" idx="11"/>
          </p:nvPr>
        </p:nvSpPr>
        <p:spPr>
          <a:xfrm>
            <a:off x="162098" y="6446839"/>
            <a:ext cx="3634741" cy="365125"/>
          </a:xfrm>
        </p:spPr>
        <p:txBody>
          <a:bodyPr rtlCol="0"/>
          <a:lstStyle>
            <a:lvl1pPr>
              <a:defRPr>
                <a:solidFill>
                  <a:schemeClr val="tx1">
                    <a:lumMod val="75000"/>
                    <a:lumOff val="25000"/>
                  </a:schemeClr>
                </a:solidFill>
              </a:defRPr>
            </a:lvl1pPr>
          </a:lstStyle>
          <a:p>
            <a:endParaRPr lang="it-IT" dirty="0"/>
          </a:p>
        </p:txBody>
      </p:sp>
    </p:spTree>
    <p:extLst>
      <p:ext uri="{BB962C8B-B14F-4D97-AF65-F5344CB8AC3E}">
        <p14:creationId xmlns:p14="http://schemas.microsoft.com/office/powerpoint/2010/main" val="16720609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10" name="Parallelogramma 14">
            <a:extLst>
              <a:ext uri="{FF2B5EF4-FFF2-40B4-BE49-F238E27FC236}">
                <a16:creationId xmlns:a16="http://schemas.microsoft.com/office/drawing/2014/main" id="{BA60C70F-7EE5-4927-B922-88B1C47FADB9}"/>
              </a:ext>
            </a:extLst>
          </p:cNvPr>
          <p:cNvSpPr/>
          <p:nvPr userDrawn="1"/>
        </p:nvSpPr>
        <p:spPr>
          <a:xfrm>
            <a:off x="5586413" y="0"/>
            <a:ext cx="2143125"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rtl="0"/>
            <a:endParaRPr lang="it-IT" sz="1050" noProof="0" dirty="0"/>
          </a:p>
        </p:txBody>
      </p:sp>
      <p:sp>
        <p:nvSpPr>
          <p:cNvPr id="8" name="Rettangolo 7">
            <a:extLst>
              <a:ext uri="{FF2B5EF4-FFF2-40B4-BE49-F238E27FC236}">
                <a16:creationId xmlns:a16="http://schemas.microsoft.com/office/drawing/2014/main" id="{16D90D66-BCB9-4229-A829-628874352AC0}"/>
              </a:ext>
            </a:extLst>
          </p:cNvPr>
          <p:cNvSpPr/>
          <p:nvPr/>
        </p:nvSpPr>
        <p:spPr>
          <a:xfrm>
            <a:off x="12" y="1"/>
            <a:ext cx="3490722" cy="58642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olo 1"/>
          <p:cNvSpPr>
            <a:spLocks noGrp="1"/>
          </p:cNvSpPr>
          <p:nvPr>
            <p:ph type="title"/>
          </p:nvPr>
        </p:nvSpPr>
        <p:spPr>
          <a:xfrm>
            <a:off x="819150" y="786384"/>
            <a:ext cx="2301625" cy="2093975"/>
          </a:xfrm>
        </p:spPr>
        <p:txBody>
          <a:bodyPr rtlCol="0" anchor="b">
            <a:normAutofit/>
          </a:bodyPr>
          <a:lstStyle>
            <a:lvl1pPr>
              <a:lnSpc>
                <a:spcPct val="90000"/>
              </a:lnSpc>
              <a:defRPr sz="2700" b="0">
                <a:solidFill>
                  <a:srgbClr val="FFFFFF"/>
                </a:solidFill>
              </a:defRPr>
            </a:lvl1pPr>
          </a:lstStyle>
          <a:p>
            <a:pPr rtl="0"/>
            <a:r>
              <a:rPr lang="it-IT" noProof="0"/>
              <a:t>Fare clic per modificare lo stile del titolo dello schema</a:t>
            </a:r>
            <a:endParaRPr lang="it-IT" noProof="0" dirty="0"/>
          </a:p>
        </p:txBody>
      </p:sp>
      <p:sp>
        <p:nvSpPr>
          <p:cNvPr id="3" name="Segnaposto contenuto 2"/>
          <p:cNvSpPr>
            <a:spLocks noGrp="1"/>
          </p:cNvSpPr>
          <p:nvPr>
            <p:ph idx="1"/>
          </p:nvPr>
        </p:nvSpPr>
        <p:spPr>
          <a:xfrm>
            <a:off x="4094238" y="812801"/>
            <a:ext cx="4285381" cy="4868609"/>
          </a:xfrm>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4" name="Segnaposto testo 3"/>
          <p:cNvSpPr>
            <a:spLocks noGrp="1"/>
          </p:cNvSpPr>
          <p:nvPr>
            <p:ph type="body" sz="half" idx="2" hasCustomPrompt="1"/>
          </p:nvPr>
        </p:nvSpPr>
        <p:spPr>
          <a:xfrm>
            <a:off x="819150" y="3043051"/>
            <a:ext cx="2301624" cy="2638359"/>
          </a:xfrm>
        </p:spPr>
        <p:txBody>
          <a:bodyPr lIns="91440" rIns="91440" rtlCol="0">
            <a:normAutofit/>
          </a:bodyPr>
          <a:lstStyle>
            <a:lvl1pPr marL="0" indent="0" rtl="0">
              <a:buNone/>
              <a:defRPr sz="135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rtl="0"/>
            <a:r>
              <a:rPr lang="it-IT" noProof="0" dirty="0"/>
              <a:t>Fare clic per modificare gli stili del testo dello schema</a:t>
            </a:r>
          </a:p>
        </p:txBody>
      </p:sp>
      <p:sp>
        <p:nvSpPr>
          <p:cNvPr id="9" name="Rettangolo 8">
            <a:extLst>
              <a:ext uri="{FF2B5EF4-FFF2-40B4-BE49-F238E27FC236}">
                <a16:creationId xmlns:a16="http://schemas.microsoft.com/office/drawing/2014/main" id="{4DC51BA7-A5A7-4A7F-A707-DBBDEA7705F3}"/>
              </a:ext>
            </a:extLst>
          </p:cNvPr>
          <p:cNvSpPr/>
          <p:nvPr userDrawn="1"/>
        </p:nvSpPr>
        <p:spPr>
          <a:xfrm>
            <a:off x="0" y="1397001"/>
            <a:ext cx="777240" cy="132948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1050" noProof="0" dirty="0"/>
          </a:p>
        </p:txBody>
      </p:sp>
      <p:sp>
        <p:nvSpPr>
          <p:cNvPr id="11" name="Rettangolo 10">
            <a:extLst>
              <a:ext uri="{FF2B5EF4-FFF2-40B4-BE49-F238E27FC236}">
                <a16:creationId xmlns:a16="http://schemas.microsoft.com/office/drawing/2014/main" id="{D23174BA-29D0-4C1A-95C9-5A86FD25E47A}"/>
              </a:ext>
            </a:extLst>
          </p:cNvPr>
          <p:cNvSpPr/>
          <p:nvPr userDrawn="1"/>
        </p:nvSpPr>
        <p:spPr>
          <a:xfrm>
            <a:off x="4094237" y="624142"/>
            <a:ext cx="4285380" cy="1256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1050" noProof="0" dirty="0"/>
          </a:p>
        </p:txBody>
      </p:sp>
      <p:sp>
        <p:nvSpPr>
          <p:cNvPr id="12" name="Segnaposto data 1">
            <a:extLst>
              <a:ext uri="{FF2B5EF4-FFF2-40B4-BE49-F238E27FC236}">
                <a16:creationId xmlns:a16="http://schemas.microsoft.com/office/drawing/2014/main" id="{F417C55D-4AE8-427B-A32E-9F54E007E686}"/>
              </a:ext>
            </a:extLst>
          </p:cNvPr>
          <p:cNvSpPr>
            <a:spLocks noGrp="1"/>
          </p:cNvSpPr>
          <p:nvPr>
            <p:ph type="dt" sz="half" idx="10"/>
          </p:nvPr>
        </p:nvSpPr>
        <p:spPr>
          <a:xfrm>
            <a:off x="5125594" y="6446839"/>
            <a:ext cx="1938638" cy="365125"/>
          </a:xfrm>
        </p:spPr>
        <p:txBody>
          <a:bodyPr rtlCol="0"/>
          <a:lstStyle>
            <a:lvl1pPr>
              <a:defRPr>
                <a:solidFill>
                  <a:schemeClr val="tx1">
                    <a:lumMod val="75000"/>
                    <a:lumOff val="25000"/>
                  </a:schemeClr>
                </a:solidFill>
              </a:defRPr>
            </a:lvl1pPr>
          </a:lstStyle>
          <a:p>
            <a:pPr rtl="0"/>
            <a:fld id="{09251FC1-1A75-47DA-9A6E-B43CF6E86A62}" type="datetime1">
              <a:rPr lang="it-IT" noProof="0" smtClean="0"/>
              <a:t>25/10/2025</a:t>
            </a:fld>
            <a:endParaRPr lang="it-IT" noProof="0" dirty="0"/>
          </a:p>
        </p:txBody>
      </p:sp>
      <p:sp>
        <p:nvSpPr>
          <p:cNvPr id="14" name="Segnaposto numero diapositiva 3">
            <a:extLst>
              <a:ext uri="{FF2B5EF4-FFF2-40B4-BE49-F238E27FC236}">
                <a16:creationId xmlns:a16="http://schemas.microsoft.com/office/drawing/2014/main" id="{B45E789F-2E61-4EC0-8973-681625FE518F}"/>
              </a:ext>
            </a:extLst>
          </p:cNvPr>
          <p:cNvSpPr>
            <a:spLocks noGrp="1"/>
          </p:cNvSpPr>
          <p:nvPr>
            <p:ph type="sldNum" sz="quarter" idx="12"/>
          </p:nvPr>
        </p:nvSpPr>
        <p:spPr>
          <a:xfrm>
            <a:off x="7781752" y="6446839"/>
            <a:ext cx="585008"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cxnSp>
        <p:nvCxnSpPr>
          <p:cNvPr id="15" name="Connecteur droit 19">
            <a:extLst>
              <a:ext uri="{FF2B5EF4-FFF2-40B4-BE49-F238E27FC236}">
                <a16:creationId xmlns:a16="http://schemas.microsoft.com/office/drawing/2014/main" id="{D84C14C5-D99C-45CD-8001-AC745F4FB49B}"/>
              </a:ext>
            </a:extLst>
          </p:cNvPr>
          <p:cNvCxnSpPr>
            <a:cxnSpLocks/>
          </p:cNvCxnSpPr>
          <p:nvPr userDrawn="1"/>
        </p:nvCxnSpPr>
        <p:spPr>
          <a:xfrm flipH="1">
            <a:off x="819150" y="6446838"/>
            <a:ext cx="1232579"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6" name="Connecteur droit 19">
            <a:extLst>
              <a:ext uri="{FF2B5EF4-FFF2-40B4-BE49-F238E27FC236}">
                <a16:creationId xmlns:a16="http://schemas.microsoft.com/office/drawing/2014/main" id="{019842DD-D0AB-4E35-9AB2-7DBB6E266120}"/>
              </a:ext>
            </a:extLst>
          </p:cNvPr>
          <p:cNvCxnSpPr>
            <a:cxnSpLocks/>
          </p:cNvCxnSpPr>
          <p:nvPr userDrawn="1"/>
        </p:nvCxnSpPr>
        <p:spPr>
          <a:xfrm flipH="1">
            <a:off x="6315075" y="6429376"/>
            <a:ext cx="750347"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7" name="Connecteur droit 19">
            <a:extLst>
              <a:ext uri="{FF2B5EF4-FFF2-40B4-BE49-F238E27FC236}">
                <a16:creationId xmlns:a16="http://schemas.microsoft.com/office/drawing/2014/main" id="{832851A7-B301-4616-9843-9A0D06646DFD}"/>
              </a:ext>
            </a:extLst>
          </p:cNvPr>
          <p:cNvCxnSpPr>
            <a:cxnSpLocks/>
          </p:cNvCxnSpPr>
          <p:nvPr userDrawn="1"/>
        </p:nvCxnSpPr>
        <p:spPr>
          <a:xfrm flipH="1" flipV="1">
            <a:off x="8074256" y="6446838"/>
            <a:ext cx="305444" cy="635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sp>
        <p:nvSpPr>
          <p:cNvPr id="5" name="Segnaposto piè di pagina 2">
            <a:extLst>
              <a:ext uri="{FF2B5EF4-FFF2-40B4-BE49-F238E27FC236}">
                <a16:creationId xmlns:a16="http://schemas.microsoft.com/office/drawing/2014/main" id="{82E39F50-459D-C3E1-C6CC-EA208D50E4FE}"/>
              </a:ext>
            </a:extLst>
          </p:cNvPr>
          <p:cNvSpPr txBox="1">
            <a:spLocks/>
          </p:cNvSpPr>
          <p:nvPr userDrawn="1"/>
        </p:nvSpPr>
        <p:spPr>
          <a:xfrm>
            <a:off x="162098" y="6446839"/>
            <a:ext cx="3634741" cy="365125"/>
          </a:xfrm>
          <a:prstGeom prst="rect">
            <a:avLst/>
          </a:prstGeom>
        </p:spPr>
        <p:txBody>
          <a:bodyPr vert="horz" lIns="68580" tIns="34290" rIns="68580" bIns="34290" rtlCol="0" anchor="ctr"/>
          <a:lstStyle>
            <a:defPPr rtl="0">
              <a:defRPr lang="it-it"/>
            </a:defPPr>
            <a:lvl1pPr marL="0" algn="l" defTabSz="914400" rtl="0" eaLnBrk="1" latinLnBrk="0" hangingPunct="1">
              <a:defRPr sz="900" kern="1200" cap="all" baseline="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sz="675"/>
              <a:t>Direttori del Corso – M. De Luca – M.A. Zappa</a:t>
            </a:r>
            <a:endParaRPr lang="it-IT" sz="675" dirty="0"/>
          </a:p>
        </p:txBody>
      </p:sp>
    </p:spTree>
    <p:extLst>
      <p:ext uri="{BB962C8B-B14F-4D97-AF65-F5344CB8AC3E}">
        <p14:creationId xmlns:p14="http://schemas.microsoft.com/office/powerpoint/2010/main" val="2316812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Intestazione sezione" type="secHead">
  <p:cSld name="SECTION_HEADER">
    <p:spTree>
      <p:nvGrpSpPr>
        <p:cNvPr id="1" name="Shape 31"/>
        <p:cNvGrpSpPr/>
        <p:nvPr/>
      </p:nvGrpSpPr>
      <p:grpSpPr>
        <a:xfrm>
          <a:off x="0" y="0"/>
          <a:ext cx="0" cy="0"/>
          <a:chOff x="0" y="0"/>
          <a:chExt cx="0" cy="0"/>
        </a:xfrm>
      </p:grpSpPr>
      <p:sp>
        <p:nvSpPr>
          <p:cNvPr id="32" name="Google Shape;32;p28"/>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28"/>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4" name="Google Shape;34;p2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2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2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1_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noProof="0"/>
              <a:t>Fare clic per modificare lo stile del titolo dello schema</a:t>
            </a:r>
            <a:endParaRPr lang="it-IT" noProof="0" dirty="0"/>
          </a:p>
        </p:txBody>
      </p:sp>
      <p:sp>
        <p:nvSpPr>
          <p:cNvPr id="3" name="Segnaposto contenuto 2"/>
          <p:cNvSpPr>
            <a:spLocks noGrp="1"/>
          </p:cNvSpPr>
          <p:nvPr>
            <p:ph idx="1"/>
          </p:nvPr>
        </p:nvSpPr>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7" name="Segnaposto data 6">
            <a:extLst>
              <a:ext uri="{FF2B5EF4-FFF2-40B4-BE49-F238E27FC236}">
                <a16:creationId xmlns:a16="http://schemas.microsoft.com/office/drawing/2014/main" id="{354D8B55-9EA8-4B81-8E84-9B93B0A27559}"/>
              </a:ext>
            </a:extLst>
          </p:cNvPr>
          <p:cNvSpPr>
            <a:spLocks noGrp="1"/>
          </p:cNvSpPr>
          <p:nvPr>
            <p:ph type="dt" sz="half" idx="10"/>
          </p:nvPr>
        </p:nvSpPr>
        <p:spPr/>
        <p:txBody>
          <a:bodyPr rtlCol="0"/>
          <a:lstStyle/>
          <a:p>
            <a:pPr rtl="0"/>
            <a:fld id="{B74319CE-E5CF-4FF9-86AE-7437B4FD3174}" type="datetime1">
              <a:rPr lang="it-IT" noProof="0" smtClean="0"/>
              <a:t>25/10/2025</a:t>
            </a:fld>
            <a:endParaRPr lang="it-IT" noProof="0" dirty="0"/>
          </a:p>
        </p:txBody>
      </p:sp>
      <p:sp>
        <p:nvSpPr>
          <p:cNvPr id="9" name="Segnaposto numero diapositiva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rtlCol="0"/>
          <a:lstStyle/>
          <a:p>
            <a:pPr rtl="0"/>
            <a:fld id="{3A98EE3D-8CD1-4C3F-BD1C-C98C9596463C}" type="slidenum">
              <a:rPr lang="it-IT" noProof="0" smtClean="0"/>
              <a:t>‹N›</a:t>
            </a:fld>
            <a:endParaRPr lang="it-IT" noProof="0" dirty="0"/>
          </a:p>
        </p:txBody>
      </p:sp>
      <p:sp>
        <p:nvSpPr>
          <p:cNvPr id="4" name="Segnaposto piè di pagina 2">
            <a:extLst>
              <a:ext uri="{FF2B5EF4-FFF2-40B4-BE49-F238E27FC236}">
                <a16:creationId xmlns:a16="http://schemas.microsoft.com/office/drawing/2014/main" id="{DC7E41FD-853D-F717-1775-E30235610CE8}"/>
              </a:ext>
            </a:extLst>
          </p:cNvPr>
          <p:cNvSpPr txBox="1">
            <a:spLocks/>
          </p:cNvSpPr>
          <p:nvPr userDrawn="1"/>
        </p:nvSpPr>
        <p:spPr>
          <a:xfrm>
            <a:off x="162098" y="6446839"/>
            <a:ext cx="3634741" cy="365125"/>
          </a:xfrm>
          <a:prstGeom prst="rect">
            <a:avLst/>
          </a:prstGeom>
        </p:spPr>
        <p:txBody>
          <a:bodyPr vert="horz" lIns="68580" tIns="34290" rIns="68580" bIns="34290" rtlCol="0" anchor="ctr"/>
          <a:lstStyle>
            <a:defPPr rtl="0">
              <a:defRPr lang="it-it"/>
            </a:defPPr>
            <a:lvl1pPr marL="0" algn="l" defTabSz="914400" rtl="0" eaLnBrk="1" latinLnBrk="0" hangingPunct="1">
              <a:defRPr sz="900" kern="1200" cap="all" baseline="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sz="675"/>
              <a:t>Direttori del Corso – M. De Luca – M.A. Zappa</a:t>
            </a:r>
            <a:endParaRPr lang="it-IT" sz="675" dirty="0"/>
          </a:p>
        </p:txBody>
      </p:sp>
    </p:spTree>
    <p:extLst>
      <p:ext uri="{BB962C8B-B14F-4D97-AF65-F5344CB8AC3E}">
        <p14:creationId xmlns:p14="http://schemas.microsoft.com/office/powerpoint/2010/main" val="23737924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_Contenuto con didascalia">
    <p:spTree>
      <p:nvGrpSpPr>
        <p:cNvPr id="1" name=""/>
        <p:cNvGrpSpPr/>
        <p:nvPr/>
      </p:nvGrpSpPr>
      <p:grpSpPr>
        <a:xfrm>
          <a:off x="0" y="0"/>
          <a:ext cx="0" cy="0"/>
          <a:chOff x="0" y="0"/>
          <a:chExt cx="0" cy="0"/>
        </a:xfrm>
      </p:grpSpPr>
      <p:sp>
        <p:nvSpPr>
          <p:cNvPr id="10" name="Parallelogramma 14">
            <a:extLst>
              <a:ext uri="{FF2B5EF4-FFF2-40B4-BE49-F238E27FC236}">
                <a16:creationId xmlns:a16="http://schemas.microsoft.com/office/drawing/2014/main" id="{BA60C70F-7EE5-4927-B922-88B1C47FADB9}"/>
              </a:ext>
            </a:extLst>
          </p:cNvPr>
          <p:cNvSpPr/>
          <p:nvPr userDrawn="1"/>
        </p:nvSpPr>
        <p:spPr>
          <a:xfrm>
            <a:off x="5586413" y="0"/>
            <a:ext cx="2143125"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rtl="0"/>
            <a:endParaRPr lang="it-IT" sz="1050" noProof="0" dirty="0"/>
          </a:p>
        </p:txBody>
      </p:sp>
      <p:sp>
        <p:nvSpPr>
          <p:cNvPr id="8" name="Rettangolo 7">
            <a:extLst>
              <a:ext uri="{FF2B5EF4-FFF2-40B4-BE49-F238E27FC236}">
                <a16:creationId xmlns:a16="http://schemas.microsoft.com/office/drawing/2014/main" id="{16D90D66-BCB9-4229-A829-628874352AC0}"/>
              </a:ext>
            </a:extLst>
          </p:cNvPr>
          <p:cNvSpPr/>
          <p:nvPr/>
        </p:nvSpPr>
        <p:spPr>
          <a:xfrm>
            <a:off x="12" y="1"/>
            <a:ext cx="3490722" cy="58642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egnaposto contenuto 2"/>
          <p:cNvSpPr>
            <a:spLocks noGrp="1"/>
          </p:cNvSpPr>
          <p:nvPr>
            <p:ph idx="1"/>
          </p:nvPr>
        </p:nvSpPr>
        <p:spPr>
          <a:xfrm>
            <a:off x="4094238" y="497809"/>
            <a:ext cx="4285381" cy="4868609"/>
          </a:xfrm>
        </p:spPr>
        <p:txBody>
          <a:bodyPr rtlCol="0" anchor="ct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9" name="Rettangolo 8">
            <a:extLst>
              <a:ext uri="{FF2B5EF4-FFF2-40B4-BE49-F238E27FC236}">
                <a16:creationId xmlns:a16="http://schemas.microsoft.com/office/drawing/2014/main" id="{4DC51BA7-A5A7-4A7F-A707-DBBDEA7705F3}"/>
              </a:ext>
            </a:extLst>
          </p:cNvPr>
          <p:cNvSpPr/>
          <p:nvPr userDrawn="1"/>
        </p:nvSpPr>
        <p:spPr>
          <a:xfrm>
            <a:off x="0" y="2003424"/>
            <a:ext cx="777240" cy="185737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1050" noProof="0" dirty="0"/>
          </a:p>
        </p:txBody>
      </p:sp>
      <p:sp>
        <p:nvSpPr>
          <p:cNvPr id="11" name="Rettangolo 10">
            <a:extLst>
              <a:ext uri="{FF2B5EF4-FFF2-40B4-BE49-F238E27FC236}">
                <a16:creationId xmlns:a16="http://schemas.microsoft.com/office/drawing/2014/main" id="{D23174BA-29D0-4C1A-95C9-5A86FD25E47A}"/>
              </a:ext>
            </a:extLst>
          </p:cNvPr>
          <p:cNvSpPr/>
          <p:nvPr userDrawn="1"/>
        </p:nvSpPr>
        <p:spPr>
          <a:xfrm>
            <a:off x="4094237" y="377398"/>
            <a:ext cx="4285380" cy="1256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1050" noProof="0" dirty="0"/>
          </a:p>
        </p:txBody>
      </p:sp>
      <p:sp>
        <p:nvSpPr>
          <p:cNvPr id="12" name="Segnaposto data 1">
            <a:extLst>
              <a:ext uri="{FF2B5EF4-FFF2-40B4-BE49-F238E27FC236}">
                <a16:creationId xmlns:a16="http://schemas.microsoft.com/office/drawing/2014/main" id="{F417C55D-4AE8-427B-A32E-9F54E007E686}"/>
              </a:ext>
            </a:extLst>
          </p:cNvPr>
          <p:cNvSpPr>
            <a:spLocks noGrp="1"/>
          </p:cNvSpPr>
          <p:nvPr>
            <p:ph type="dt" sz="half" idx="10"/>
          </p:nvPr>
        </p:nvSpPr>
        <p:spPr>
          <a:xfrm>
            <a:off x="5125594" y="6446839"/>
            <a:ext cx="1938638" cy="365125"/>
          </a:xfrm>
        </p:spPr>
        <p:txBody>
          <a:bodyPr rtlCol="0"/>
          <a:lstStyle>
            <a:lvl1pPr>
              <a:defRPr>
                <a:solidFill>
                  <a:schemeClr val="tx1">
                    <a:lumMod val="75000"/>
                    <a:lumOff val="25000"/>
                  </a:schemeClr>
                </a:solidFill>
              </a:defRPr>
            </a:lvl1pPr>
          </a:lstStyle>
          <a:p>
            <a:pPr rtl="0"/>
            <a:fld id="{82620384-FC06-4245-8A4E-BD9C5C3038C1}" type="datetime1">
              <a:rPr lang="it-IT" noProof="0" smtClean="0"/>
              <a:t>25/10/2025</a:t>
            </a:fld>
            <a:endParaRPr lang="it-IT" noProof="0" dirty="0"/>
          </a:p>
        </p:txBody>
      </p:sp>
      <p:sp>
        <p:nvSpPr>
          <p:cNvPr id="14" name="Segnaposto numero diapositiva 3">
            <a:extLst>
              <a:ext uri="{FF2B5EF4-FFF2-40B4-BE49-F238E27FC236}">
                <a16:creationId xmlns:a16="http://schemas.microsoft.com/office/drawing/2014/main" id="{B45E789F-2E61-4EC0-8973-681625FE518F}"/>
              </a:ext>
            </a:extLst>
          </p:cNvPr>
          <p:cNvSpPr>
            <a:spLocks noGrp="1"/>
          </p:cNvSpPr>
          <p:nvPr>
            <p:ph type="sldNum" sz="quarter" idx="12"/>
          </p:nvPr>
        </p:nvSpPr>
        <p:spPr>
          <a:xfrm>
            <a:off x="7781752" y="6446839"/>
            <a:ext cx="585008"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sp>
        <p:nvSpPr>
          <p:cNvPr id="5" name="Rettangolo 4">
            <a:extLst>
              <a:ext uri="{FF2B5EF4-FFF2-40B4-BE49-F238E27FC236}">
                <a16:creationId xmlns:a16="http://schemas.microsoft.com/office/drawing/2014/main" id="{6BC7DA98-7B92-4F45-80F8-1AEF72A601CF}"/>
              </a:ext>
            </a:extLst>
          </p:cNvPr>
          <p:cNvSpPr/>
          <p:nvPr userDrawn="1"/>
        </p:nvSpPr>
        <p:spPr>
          <a:xfrm>
            <a:off x="808672" y="2003423"/>
            <a:ext cx="2682062" cy="185737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1050" noProof="0" dirty="0"/>
          </a:p>
        </p:txBody>
      </p:sp>
      <p:sp>
        <p:nvSpPr>
          <p:cNvPr id="2" name="Titolo 1"/>
          <p:cNvSpPr>
            <a:spLocks noGrp="1"/>
          </p:cNvSpPr>
          <p:nvPr>
            <p:ph type="title"/>
          </p:nvPr>
        </p:nvSpPr>
        <p:spPr>
          <a:xfrm>
            <a:off x="819150" y="1885126"/>
            <a:ext cx="2486025" cy="2093975"/>
          </a:xfrm>
        </p:spPr>
        <p:txBody>
          <a:bodyPr rtlCol="0" anchor="ctr">
            <a:normAutofit/>
          </a:bodyPr>
          <a:lstStyle>
            <a:lvl1pPr>
              <a:lnSpc>
                <a:spcPct val="90000"/>
              </a:lnSpc>
              <a:defRPr sz="3300" b="1">
                <a:solidFill>
                  <a:srgbClr val="FFFFFF"/>
                </a:solidFill>
                <a:latin typeface="+mn-lt"/>
              </a:defRPr>
            </a:lvl1pPr>
          </a:lstStyle>
          <a:p>
            <a:pPr rtl="0"/>
            <a:r>
              <a:rPr lang="it-IT" noProof="0"/>
              <a:t>Fare clic per modificare lo stile del titolo dello schema</a:t>
            </a:r>
            <a:endParaRPr lang="it-IT" noProof="0" dirty="0"/>
          </a:p>
        </p:txBody>
      </p:sp>
      <p:sp>
        <p:nvSpPr>
          <p:cNvPr id="18" name="Rettangolo 17">
            <a:extLst>
              <a:ext uri="{FF2B5EF4-FFF2-40B4-BE49-F238E27FC236}">
                <a16:creationId xmlns:a16="http://schemas.microsoft.com/office/drawing/2014/main" id="{DF96815B-4256-4CE0-9FCF-3A2967CF5792}"/>
              </a:ext>
            </a:extLst>
          </p:cNvPr>
          <p:cNvSpPr/>
          <p:nvPr userDrawn="1"/>
        </p:nvSpPr>
        <p:spPr>
          <a:xfrm>
            <a:off x="819150" y="993775"/>
            <a:ext cx="777240" cy="936626"/>
          </a:xfrm>
          <a:prstGeom prst="rect">
            <a:avLst/>
          </a:prstGeom>
          <a:solidFill>
            <a:schemeClr val="tx2">
              <a:lumMod val="20000"/>
              <a:lumOff val="80000"/>
              <a:alpha val="2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1050" noProof="0" dirty="0"/>
          </a:p>
        </p:txBody>
      </p:sp>
      <p:sp>
        <p:nvSpPr>
          <p:cNvPr id="4" name="Segnaposto piè di pagina 2">
            <a:extLst>
              <a:ext uri="{FF2B5EF4-FFF2-40B4-BE49-F238E27FC236}">
                <a16:creationId xmlns:a16="http://schemas.microsoft.com/office/drawing/2014/main" id="{DB5FC7EB-9809-9909-8D31-7667D27CFE29}"/>
              </a:ext>
            </a:extLst>
          </p:cNvPr>
          <p:cNvSpPr txBox="1">
            <a:spLocks/>
          </p:cNvSpPr>
          <p:nvPr userDrawn="1"/>
        </p:nvSpPr>
        <p:spPr>
          <a:xfrm>
            <a:off x="162098" y="6446839"/>
            <a:ext cx="3634741" cy="365125"/>
          </a:xfrm>
          <a:prstGeom prst="rect">
            <a:avLst/>
          </a:prstGeom>
        </p:spPr>
        <p:txBody>
          <a:bodyPr vert="horz" lIns="68580" tIns="34290" rIns="68580" bIns="34290" rtlCol="0" anchor="ctr"/>
          <a:lstStyle>
            <a:defPPr rtl="0">
              <a:defRPr lang="it-it"/>
            </a:defPPr>
            <a:lvl1pPr marL="0" algn="l" defTabSz="914400" rtl="0" eaLnBrk="1" latinLnBrk="0" hangingPunct="1">
              <a:defRPr sz="900" kern="1200" cap="all" baseline="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sz="675"/>
              <a:t>Direttori del Corso – M. De Luca – M.A. Zappa</a:t>
            </a:r>
            <a:endParaRPr lang="it-IT" sz="675" dirty="0"/>
          </a:p>
        </p:txBody>
      </p:sp>
    </p:spTree>
    <p:extLst>
      <p:ext uri="{BB962C8B-B14F-4D97-AF65-F5344CB8AC3E}">
        <p14:creationId xmlns:p14="http://schemas.microsoft.com/office/powerpoint/2010/main" val="22404603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2_Contenuto con didascalia">
    <p:spTree>
      <p:nvGrpSpPr>
        <p:cNvPr id="1" name=""/>
        <p:cNvGrpSpPr/>
        <p:nvPr/>
      </p:nvGrpSpPr>
      <p:grpSpPr>
        <a:xfrm>
          <a:off x="0" y="0"/>
          <a:ext cx="0" cy="0"/>
          <a:chOff x="0" y="0"/>
          <a:chExt cx="0" cy="0"/>
        </a:xfrm>
      </p:grpSpPr>
      <p:sp>
        <p:nvSpPr>
          <p:cNvPr id="18" name="Segnaposto immagine 9">
            <a:extLst>
              <a:ext uri="{FF2B5EF4-FFF2-40B4-BE49-F238E27FC236}">
                <a16:creationId xmlns:a16="http://schemas.microsoft.com/office/drawing/2014/main" id="{4F173117-1383-4956-B947-1EA7A51D0D4A}"/>
              </a:ext>
            </a:extLst>
          </p:cNvPr>
          <p:cNvSpPr>
            <a:spLocks noGrp="1"/>
          </p:cNvSpPr>
          <p:nvPr>
            <p:ph type="pic" sz="quarter" idx="13"/>
          </p:nvPr>
        </p:nvSpPr>
        <p:spPr>
          <a:xfrm>
            <a:off x="0" y="1"/>
            <a:ext cx="3490722" cy="5864225"/>
          </a:xfrm>
        </p:spPr>
        <p:txBody>
          <a:bodyPr rtlCol="0"/>
          <a:lstStyle>
            <a:lvl1pPr>
              <a:defRPr>
                <a:solidFill>
                  <a:schemeClr val="bg1"/>
                </a:solidFill>
              </a:defRPr>
            </a:lvl1pPr>
          </a:lstStyle>
          <a:p>
            <a:pPr rtl="0"/>
            <a:r>
              <a:rPr lang="it-IT" noProof="0"/>
              <a:t>Fare clic sull'icona per inserire un'immagine</a:t>
            </a:r>
            <a:endParaRPr lang="it-IT" noProof="0" dirty="0"/>
          </a:p>
        </p:txBody>
      </p:sp>
      <p:sp>
        <p:nvSpPr>
          <p:cNvPr id="10" name="Parallelogramma 14">
            <a:extLst>
              <a:ext uri="{FF2B5EF4-FFF2-40B4-BE49-F238E27FC236}">
                <a16:creationId xmlns:a16="http://schemas.microsoft.com/office/drawing/2014/main" id="{BA60C70F-7EE5-4927-B922-88B1C47FADB9}"/>
              </a:ext>
            </a:extLst>
          </p:cNvPr>
          <p:cNvSpPr/>
          <p:nvPr userDrawn="1"/>
        </p:nvSpPr>
        <p:spPr>
          <a:xfrm>
            <a:off x="5586413" y="0"/>
            <a:ext cx="2143125"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rtl="0"/>
            <a:endParaRPr lang="it-IT" sz="1050" noProof="0" dirty="0"/>
          </a:p>
        </p:txBody>
      </p:sp>
      <p:sp>
        <p:nvSpPr>
          <p:cNvPr id="3" name="Segnaposto contenuto 2"/>
          <p:cNvSpPr>
            <a:spLocks noGrp="1"/>
          </p:cNvSpPr>
          <p:nvPr>
            <p:ph idx="1"/>
          </p:nvPr>
        </p:nvSpPr>
        <p:spPr>
          <a:xfrm>
            <a:off x="4094238" y="497809"/>
            <a:ext cx="4285381" cy="4868609"/>
          </a:xfrm>
        </p:spPr>
        <p:txBody>
          <a:bodyPr rtlCol="0" anchor="ct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12" name="Segnaposto data 1">
            <a:extLst>
              <a:ext uri="{FF2B5EF4-FFF2-40B4-BE49-F238E27FC236}">
                <a16:creationId xmlns:a16="http://schemas.microsoft.com/office/drawing/2014/main" id="{F417C55D-4AE8-427B-A32E-9F54E007E686}"/>
              </a:ext>
            </a:extLst>
          </p:cNvPr>
          <p:cNvSpPr>
            <a:spLocks noGrp="1"/>
          </p:cNvSpPr>
          <p:nvPr>
            <p:ph type="dt" sz="half" idx="10"/>
          </p:nvPr>
        </p:nvSpPr>
        <p:spPr>
          <a:xfrm>
            <a:off x="5125594" y="6446839"/>
            <a:ext cx="1938638" cy="365125"/>
          </a:xfrm>
        </p:spPr>
        <p:txBody>
          <a:bodyPr rtlCol="0"/>
          <a:lstStyle>
            <a:lvl1pPr>
              <a:defRPr>
                <a:solidFill>
                  <a:schemeClr val="tx1">
                    <a:lumMod val="75000"/>
                    <a:lumOff val="25000"/>
                  </a:schemeClr>
                </a:solidFill>
              </a:defRPr>
            </a:lvl1pPr>
          </a:lstStyle>
          <a:p>
            <a:pPr rtl="0"/>
            <a:fld id="{0997CAA8-247F-493B-9041-1EB41C0713A1}" type="datetime1">
              <a:rPr lang="it-IT" noProof="0" smtClean="0"/>
              <a:t>25/10/2025</a:t>
            </a:fld>
            <a:endParaRPr lang="it-IT" noProof="0" dirty="0"/>
          </a:p>
        </p:txBody>
      </p:sp>
      <p:sp>
        <p:nvSpPr>
          <p:cNvPr id="14" name="Segnaposto numero diapositiva 3">
            <a:extLst>
              <a:ext uri="{FF2B5EF4-FFF2-40B4-BE49-F238E27FC236}">
                <a16:creationId xmlns:a16="http://schemas.microsoft.com/office/drawing/2014/main" id="{B45E789F-2E61-4EC0-8973-681625FE518F}"/>
              </a:ext>
            </a:extLst>
          </p:cNvPr>
          <p:cNvSpPr>
            <a:spLocks noGrp="1"/>
          </p:cNvSpPr>
          <p:nvPr>
            <p:ph type="sldNum" sz="quarter" idx="12"/>
          </p:nvPr>
        </p:nvSpPr>
        <p:spPr>
          <a:xfrm>
            <a:off x="7781752" y="6446839"/>
            <a:ext cx="585008"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sp>
        <p:nvSpPr>
          <p:cNvPr id="2" name="Titolo 1"/>
          <p:cNvSpPr>
            <a:spLocks noGrp="1"/>
          </p:cNvSpPr>
          <p:nvPr>
            <p:ph type="title"/>
          </p:nvPr>
        </p:nvSpPr>
        <p:spPr>
          <a:xfrm>
            <a:off x="819150" y="1885126"/>
            <a:ext cx="2301625" cy="2093975"/>
          </a:xfrm>
        </p:spPr>
        <p:txBody>
          <a:bodyPr rtlCol="0" anchor="ctr">
            <a:normAutofit/>
          </a:bodyPr>
          <a:lstStyle>
            <a:lvl1pPr>
              <a:lnSpc>
                <a:spcPct val="90000"/>
              </a:lnSpc>
              <a:defRPr sz="3300" b="1" i="0">
                <a:solidFill>
                  <a:srgbClr val="FFFFFF"/>
                </a:solidFill>
                <a:latin typeface="+mn-lt"/>
              </a:defRPr>
            </a:lvl1pPr>
          </a:lstStyle>
          <a:p>
            <a:pPr rtl="0"/>
            <a:r>
              <a:rPr lang="it-IT" noProof="0"/>
              <a:t>Fare clic per modificare lo stile del titolo dello schema</a:t>
            </a:r>
            <a:endParaRPr lang="it-IT" noProof="0" dirty="0"/>
          </a:p>
        </p:txBody>
      </p:sp>
      <p:sp>
        <p:nvSpPr>
          <p:cNvPr id="4" name="Segnaposto piè di pagina 2">
            <a:extLst>
              <a:ext uri="{FF2B5EF4-FFF2-40B4-BE49-F238E27FC236}">
                <a16:creationId xmlns:a16="http://schemas.microsoft.com/office/drawing/2014/main" id="{F1E388EF-366D-885A-CF06-6BEFE9E1E7F6}"/>
              </a:ext>
            </a:extLst>
          </p:cNvPr>
          <p:cNvSpPr txBox="1">
            <a:spLocks/>
          </p:cNvSpPr>
          <p:nvPr userDrawn="1"/>
        </p:nvSpPr>
        <p:spPr>
          <a:xfrm>
            <a:off x="162098" y="6446839"/>
            <a:ext cx="3634741" cy="365125"/>
          </a:xfrm>
          <a:prstGeom prst="rect">
            <a:avLst/>
          </a:prstGeom>
        </p:spPr>
        <p:txBody>
          <a:bodyPr vert="horz" lIns="68580" tIns="34290" rIns="68580" bIns="34290" rtlCol="0" anchor="ctr"/>
          <a:lstStyle>
            <a:defPPr rtl="0">
              <a:defRPr lang="it-it"/>
            </a:defPPr>
            <a:lvl1pPr marL="0" algn="l" defTabSz="914400" rtl="0" eaLnBrk="1" latinLnBrk="0" hangingPunct="1">
              <a:defRPr sz="900" kern="1200" cap="all" baseline="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sz="675"/>
              <a:t>Direttori del Corso – M. De Luca – M.A. Zappa</a:t>
            </a:r>
            <a:endParaRPr lang="it-IT" sz="675" dirty="0"/>
          </a:p>
        </p:txBody>
      </p:sp>
    </p:spTree>
    <p:extLst>
      <p:ext uri="{BB962C8B-B14F-4D97-AF65-F5344CB8AC3E}">
        <p14:creationId xmlns:p14="http://schemas.microsoft.com/office/powerpoint/2010/main" val="6389083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6_Contenuto con didascalia">
    <p:spTree>
      <p:nvGrpSpPr>
        <p:cNvPr id="1" name=""/>
        <p:cNvGrpSpPr/>
        <p:nvPr/>
      </p:nvGrpSpPr>
      <p:grpSpPr>
        <a:xfrm>
          <a:off x="0" y="0"/>
          <a:ext cx="0" cy="0"/>
          <a:chOff x="0" y="0"/>
          <a:chExt cx="0" cy="0"/>
        </a:xfrm>
      </p:grpSpPr>
      <p:sp>
        <p:nvSpPr>
          <p:cNvPr id="10" name="Parallelogramma 14">
            <a:extLst>
              <a:ext uri="{FF2B5EF4-FFF2-40B4-BE49-F238E27FC236}">
                <a16:creationId xmlns:a16="http://schemas.microsoft.com/office/drawing/2014/main" id="{BA60C70F-7EE5-4927-B922-88B1C47FADB9}"/>
              </a:ext>
            </a:extLst>
          </p:cNvPr>
          <p:cNvSpPr/>
          <p:nvPr userDrawn="1"/>
        </p:nvSpPr>
        <p:spPr>
          <a:xfrm>
            <a:off x="5586413" y="0"/>
            <a:ext cx="2143125"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rtl="0"/>
            <a:endParaRPr lang="it-IT" sz="1050" noProof="0" dirty="0"/>
          </a:p>
        </p:txBody>
      </p:sp>
      <p:sp>
        <p:nvSpPr>
          <p:cNvPr id="2" name="Titolo 1"/>
          <p:cNvSpPr>
            <a:spLocks noGrp="1"/>
          </p:cNvSpPr>
          <p:nvPr>
            <p:ph type="title"/>
          </p:nvPr>
        </p:nvSpPr>
        <p:spPr>
          <a:xfrm>
            <a:off x="3738541" y="548355"/>
            <a:ext cx="4541135" cy="634336"/>
          </a:xfrm>
        </p:spPr>
        <p:txBody>
          <a:bodyPr rtlCol="0" anchor="ctr">
            <a:noAutofit/>
          </a:bodyPr>
          <a:lstStyle>
            <a:lvl1pPr>
              <a:lnSpc>
                <a:spcPct val="90000"/>
              </a:lnSpc>
              <a:defRPr sz="2700" b="1" i="0">
                <a:solidFill>
                  <a:srgbClr val="FFFFFF"/>
                </a:solidFill>
                <a:latin typeface="+mn-lt"/>
              </a:defRPr>
            </a:lvl1pPr>
          </a:lstStyle>
          <a:p>
            <a:pPr rtl="0"/>
            <a:r>
              <a:rPr lang="it-IT" noProof="0"/>
              <a:t>Fare clic per modificare lo stile del titolo dello schema</a:t>
            </a:r>
            <a:endParaRPr lang="it-IT" noProof="0" dirty="0"/>
          </a:p>
        </p:txBody>
      </p:sp>
      <p:sp>
        <p:nvSpPr>
          <p:cNvPr id="3" name="Segnaposto contenuto 2"/>
          <p:cNvSpPr>
            <a:spLocks noGrp="1"/>
          </p:cNvSpPr>
          <p:nvPr>
            <p:ph idx="1"/>
          </p:nvPr>
        </p:nvSpPr>
        <p:spPr>
          <a:xfrm>
            <a:off x="3825625" y="1611313"/>
            <a:ext cx="4554074" cy="3755104"/>
          </a:xfrm>
        </p:spPr>
        <p:txBody>
          <a:bodyPr rtlCol="0" anchor="t">
            <a:normAutofit/>
          </a:bodyPr>
          <a:lstStyle>
            <a:lvl1pPr>
              <a:defRPr sz="1800"/>
            </a:lvl1pPr>
            <a:lvl2pPr>
              <a:defRPr sz="1500"/>
            </a:lvl2pPr>
            <a:lvl3pPr>
              <a:defRPr sz="1200"/>
            </a:lvl3pPr>
            <a:lvl4pPr>
              <a:defRPr sz="1200"/>
            </a:lvl4pPr>
            <a:lvl5pPr>
              <a:defRPr sz="1200"/>
            </a:lvl5pP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12" name="Segnaposto data 1">
            <a:extLst>
              <a:ext uri="{FF2B5EF4-FFF2-40B4-BE49-F238E27FC236}">
                <a16:creationId xmlns:a16="http://schemas.microsoft.com/office/drawing/2014/main" id="{F417C55D-4AE8-427B-A32E-9F54E007E686}"/>
              </a:ext>
            </a:extLst>
          </p:cNvPr>
          <p:cNvSpPr>
            <a:spLocks noGrp="1"/>
          </p:cNvSpPr>
          <p:nvPr>
            <p:ph type="dt" sz="half" idx="10"/>
          </p:nvPr>
        </p:nvSpPr>
        <p:spPr>
          <a:xfrm>
            <a:off x="5125594" y="6446839"/>
            <a:ext cx="1938638" cy="365125"/>
          </a:xfrm>
        </p:spPr>
        <p:txBody>
          <a:bodyPr rtlCol="0"/>
          <a:lstStyle>
            <a:lvl1pPr>
              <a:defRPr>
                <a:solidFill>
                  <a:schemeClr val="tx1">
                    <a:lumMod val="75000"/>
                    <a:lumOff val="25000"/>
                  </a:schemeClr>
                </a:solidFill>
              </a:defRPr>
            </a:lvl1pPr>
          </a:lstStyle>
          <a:p>
            <a:pPr rtl="0"/>
            <a:fld id="{ADCFC264-2C41-457A-9103-DFF5BC066DDD}" type="datetime1">
              <a:rPr lang="it-IT" noProof="0" smtClean="0"/>
              <a:t>25/10/2025</a:t>
            </a:fld>
            <a:endParaRPr lang="it-IT" noProof="0" dirty="0"/>
          </a:p>
        </p:txBody>
      </p:sp>
      <p:sp>
        <p:nvSpPr>
          <p:cNvPr id="13" name="Segnaposto piè di pagina 2">
            <a:extLst>
              <a:ext uri="{FF2B5EF4-FFF2-40B4-BE49-F238E27FC236}">
                <a16:creationId xmlns:a16="http://schemas.microsoft.com/office/drawing/2014/main" id="{8C05871B-E916-40A4-B5E3-65C15F5A4D2A}"/>
              </a:ext>
            </a:extLst>
          </p:cNvPr>
          <p:cNvSpPr>
            <a:spLocks noGrp="1"/>
          </p:cNvSpPr>
          <p:nvPr>
            <p:ph type="ftr" sz="quarter" idx="11"/>
          </p:nvPr>
        </p:nvSpPr>
        <p:spPr>
          <a:xfrm>
            <a:off x="822960" y="6446839"/>
            <a:ext cx="3634741" cy="365125"/>
          </a:xfrm>
        </p:spPr>
        <p:txBody>
          <a:bodyPr rtlCol="0"/>
          <a:lstStyle>
            <a:lvl1pPr>
              <a:defRPr>
                <a:solidFill>
                  <a:schemeClr val="tx1">
                    <a:lumMod val="75000"/>
                    <a:lumOff val="25000"/>
                  </a:schemeClr>
                </a:solidFill>
              </a:defRPr>
            </a:lvl1pPr>
          </a:lstStyle>
          <a:p>
            <a:pPr rtl="0"/>
            <a:r>
              <a:rPr lang="it-IT" noProof="0" dirty="0"/>
              <a:t>Piè di pagina</a:t>
            </a:r>
          </a:p>
        </p:txBody>
      </p:sp>
      <p:sp>
        <p:nvSpPr>
          <p:cNvPr id="14" name="Segnaposto numero diapositiva 3">
            <a:extLst>
              <a:ext uri="{FF2B5EF4-FFF2-40B4-BE49-F238E27FC236}">
                <a16:creationId xmlns:a16="http://schemas.microsoft.com/office/drawing/2014/main" id="{B45E789F-2E61-4EC0-8973-681625FE518F}"/>
              </a:ext>
            </a:extLst>
          </p:cNvPr>
          <p:cNvSpPr>
            <a:spLocks noGrp="1"/>
          </p:cNvSpPr>
          <p:nvPr>
            <p:ph type="sldNum" sz="quarter" idx="12"/>
          </p:nvPr>
        </p:nvSpPr>
        <p:spPr>
          <a:xfrm>
            <a:off x="7781752" y="6446839"/>
            <a:ext cx="585008"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sp>
        <p:nvSpPr>
          <p:cNvPr id="18" name="Segnaposto immagine 9">
            <a:extLst>
              <a:ext uri="{FF2B5EF4-FFF2-40B4-BE49-F238E27FC236}">
                <a16:creationId xmlns:a16="http://schemas.microsoft.com/office/drawing/2014/main" id="{4F173117-1383-4956-B947-1EA7A51D0D4A}"/>
              </a:ext>
            </a:extLst>
          </p:cNvPr>
          <p:cNvSpPr>
            <a:spLocks noGrp="1"/>
          </p:cNvSpPr>
          <p:nvPr>
            <p:ph type="pic" sz="quarter" idx="13"/>
          </p:nvPr>
        </p:nvSpPr>
        <p:spPr>
          <a:xfrm>
            <a:off x="0" y="1"/>
            <a:ext cx="3490722" cy="5864225"/>
          </a:xfrm>
        </p:spPr>
        <p:txBody>
          <a:bodyPr rtlCol="0"/>
          <a:lstStyle>
            <a:lvl1pPr>
              <a:defRPr>
                <a:solidFill>
                  <a:schemeClr val="tx1">
                    <a:lumMod val="75000"/>
                    <a:lumOff val="25000"/>
                  </a:schemeClr>
                </a:solidFill>
              </a:defRPr>
            </a:lvl1pPr>
          </a:lstStyle>
          <a:p>
            <a:pPr rtl="0"/>
            <a:r>
              <a:rPr lang="it-IT" noProof="0"/>
              <a:t>Fare clic sull'icona per inserire un'immagine</a:t>
            </a:r>
            <a:endParaRPr lang="it-IT" noProof="0" dirty="0"/>
          </a:p>
        </p:txBody>
      </p:sp>
    </p:spTree>
    <p:extLst>
      <p:ext uri="{BB962C8B-B14F-4D97-AF65-F5344CB8AC3E}">
        <p14:creationId xmlns:p14="http://schemas.microsoft.com/office/powerpoint/2010/main" val="41645345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7_Contenuto con didascalia">
    <p:spTree>
      <p:nvGrpSpPr>
        <p:cNvPr id="1" name=""/>
        <p:cNvGrpSpPr/>
        <p:nvPr/>
      </p:nvGrpSpPr>
      <p:grpSpPr>
        <a:xfrm>
          <a:off x="0" y="0"/>
          <a:ext cx="0" cy="0"/>
          <a:chOff x="0" y="0"/>
          <a:chExt cx="0" cy="0"/>
        </a:xfrm>
      </p:grpSpPr>
      <p:sp>
        <p:nvSpPr>
          <p:cNvPr id="18" name="Segnaposto immagine 9">
            <a:extLst>
              <a:ext uri="{FF2B5EF4-FFF2-40B4-BE49-F238E27FC236}">
                <a16:creationId xmlns:a16="http://schemas.microsoft.com/office/drawing/2014/main" id="{4F173117-1383-4956-B947-1EA7A51D0D4A}"/>
              </a:ext>
            </a:extLst>
          </p:cNvPr>
          <p:cNvSpPr>
            <a:spLocks noGrp="1"/>
          </p:cNvSpPr>
          <p:nvPr>
            <p:ph type="pic" sz="quarter" idx="13"/>
          </p:nvPr>
        </p:nvSpPr>
        <p:spPr>
          <a:xfrm>
            <a:off x="0" y="0"/>
            <a:ext cx="9144000" cy="3541486"/>
          </a:xfrm>
        </p:spPr>
        <p:txBody>
          <a:bodyPr rtlCol="0"/>
          <a:lstStyle>
            <a:lvl1pPr>
              <a:defRPr>
                <a:solidFill>
                  <a:schemeClr val="tx1">
                    <a:lumMod val="75000"/>
                    <a:lumOff val="25000"/>
                  </a:schemeClr>
                </a:solidFill>
              </a:defRPr>
            </a:lvl1pPr>
          </a:lstStyle>
          <a:p>
            <a:pPr rtl="0"/>
            <a:r>
              <a:rPr lang="it-IT" noProof="0"/>
              <a:t>Fare clic sull'icona per inserire un'immagine</a:t>
            </a:r>
            <a:endParaRPr lang="it-IT" noProof="0" dirty="0"/>
          </a:p>
        </p:txBody>
      </p:sp>
      <p:sp>
        <p:nvSpPr>
          <p:cNvPr id="10" name="Parallelogramma 14">
            <a:extLst>
              <a:ext uri="{FF2B5EF4-FFF2-40B4-BE49-F238E27FC236}">
                <a16:creationId xmlns:a16="http://schemas.microsoft.com/office/drawing/2014/main" id="{BA60C70F-7EE5-4927-B922-88B1C47FADB9}"/>
              </a:ext>
            </a:extLst>
          </p:cNvPr>
          <p:cNvSpPr/>
          <p:nvPr userDrawn="1"/>
        </p:nvSpPr>
        <p:spPr>
          <a:xfrm>
            <a:off x="5586413" y="0"/>
            <a:ext cx="2143125"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rtl="0"/>
            <a:endParaRPr lang="it-IT" sz="1050" noProof="0" dirty="0"/>
          </a:p>
        </p:txBody>
      </p:sp>
      <p:sp>
        <p:nvSpPr>
          <p:cNvPr id="2" name="Titolo 1"/>
          <p:cNvSpPr>
            <a:spLocks noGrp="1"/>
          </p:cNvSpPr>
          <p:nvPr>
            <p:ph type="title"/>
          </p:nvPr>
        </p:nvSpPr>
        <p:spPr>
          <a:xfrm>
            <a:off x="2301433" y="880375"/>
            <a:ext cx="4541135" cy="634336"/>
          </a:xfrm>
        </p:spPr>
        <p:txBody>
          <a:bodyPr rtlCol="0" anchor="ctr">
            <a:noAutofit/>
          </a:bodyPr>
          <a:lstStyle>
            <a:lvl1pPr algn="ctr">
              <a:lnSpc>
                <a:spcPct val="90000"/>
              </a:lnSpc>
              <a:defRPr sz="2700" b="1" i="0">
                <a:solidFill>
                  <a:schemeClr val="tx1">
                    <a:lumMod val="75000"/>
                    <a:lumOff val="25000"/>
                  </a:schemeClr>
                </a:solidFill>
                <a:latin typeface="+mn-lt"/>
              </a:defRPr>
            </a:lvl1pPr>
          </a:lstStyle>
          <a:p>
            <a:pPr rtl="0"/>
            <a:r>
              <a:rPr lang="it-IT" noProof="0"/>
              <a:t>Fare clic per modificare lo stile del titolo dello schema</a:t>
            </a:r>
            <a:endParaRPr lang="it-IT" noProof="0" dirty="0"/>
          </a:p>
        </p:txBody>
      </p:sp>
      <p:sp>
        <p:nvSpPr>
          <p:cNvPr id="12" name="Segnaposto data 1">
            <a:extLst>
              <a:ext uri="{FF2B5EF4-FFF2-40B4-BE49-F238E27FC236}">
                <a16:creationId xmlns:a16="http://schemas.microsoft.com/office/drawing/2014/main" id="{F417C55D-4AE8-427B-A32E-9F54E007E686}"/>
              </a:ext>
            </a:extLst>
          </p:cNvPr>
          <p:cNvSpPr>
            <a:spLocks noGrp="1"/>
          </p:cNvSpPr>
          <p:nvPr>
            <p:ph type="dt" sz="half" idx="10"/>
          </p:nvPr>
        </p:nvSpPr>
        <p:spPr>
          <a:xfrm>
            <a:off x="5125594" y="6446839"/>
            <a:ext cx="1938638" cy="365125"/>
          </a:xfrm>
        </p:spPr>
        <p:txBody>
          <a:bodyPr rtlCol="0"/>
          <a:lstStyle>
            <a:lvl1pPr>
              <a:defRPr>
                <a:solidFill>
                  <a:schemeClr val="tx1">
                    <a:lumMod val="75000"/>
                    <a:lumOff val="25000"/>
                  </a:schemeClr>
                </a:solidFill>
              </a:defRPr>
            </a:lvl1pPr>
          </a:lstStyle>
          <a:p>
            <a:pPr rtl="0"/>
            <a:fld id="{BFACEB1B-38C0-4995-A1E2-7B5FD48CA44A}" type="datetime1">
              <a:rPr lang="it-IT" noProof="0" smtClean="0"/>
              <a:t>25/10/2025</a:t>
            </a:fld>
            <a:endParaRPr lang="it-IT" noProof="0" dirty="0"/>
          </a:p>
        </p:txBody>
      </p:sp>
      <p:sp>
        <p:nvSpPr>
          <p:cNvPr id="13" name="Segnaposto piè di pagina 2">
            <a:extLst>
              <a:ext uri="{FF2B5EF4-FFF2-40B4-BE49-F238E27FC236}">
                <a16:creationId xmlns:a16="http://schemas.microsoft.com/office/drawing/2014/main" id="{8C05871B-E916-40A4-B5E3-65C15F5A4D2A}"/>
              </a:ext>
            </a:extLst>
          </p:cNvPr>
          <p:cNvSpPr>
            <a:spLocks noGrp="1"/>
          </p:cNvSpPr>
          <p:nvPr>
            <p:ph type="ftr" sz="quarter" idx="11"/>
          </p:nvPr>
        </p:nvSpPr>
        <p:spPr>
          <a:xfrm>
            <a:off x="822960" y="6446839"/>
            <a:ext cx="3634741" cy="365125"/>
          </a:xfrm>
        </p:spPr>
        <p:txBody>
          <a:bodyPr rtlCol="0"/>
          <a:lstStyle>
            <a:lvl1pPr>
              <a:defRPr>
                <a:solidFill>
                  <a:schemeClr val="tx1">
                    <a:lumMod val="75000"/>
                    <a:lumOff val="25000"/>
                  </a:schemeClr>
                </a:solidFill>
              </a:defRPr>
            </a:lvl1pPr>
          </a:lstStyle>
          <a:p>
            <a:pPr rtl="0"/>
            <a:r>
              <a:rPr lang="it-IT" noProof="0" dirty="0"/>
              <a:t>Piè di pagina</a:t>
            </a:r>
          </a:p>
        </p:txBody>
      </p:sp>
      <p:sp>
        <p:nvSpPr>
          <p:cNvPr id="14" name="Segnaposto numero diapositiva 3">
            <a:extLst>
              <a:ext uri="{FF2B5EF4-FFF2-40B4-BE49-F238E27FC236}">
                <a16:creationId xmlns:a16="http://schemas.microsoft.com/office/drawing/2014/main" id="{B45E789F-2E61-4EC0-8973-681625FE518F}"/>
              </a:ext>
            </a:extLst>
          </p:cNvPr>
          <p:cNvSpPr>
            <a:spLocks noGrp="1"/>
          </p:cNvSpPr>
          <p:nvPr>
            <p:ph type="sldNum" sz="quarter" idx="12"/>
          </p:nvPr>
        </p:nvSpPr>
        <p:spPr>
          <a:xfrm>
            <a:off x="7781752" y="6446839"/>
            <a:ext cx="585008"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sp>
        <p:nvSpPr>
          <p:cNvPr id="19" name="Rettangolo 18">
            <a:extLst>
              <a:ext uri="{FF2B5EF4-FFF2-40B4-BE49-F238E27FC236}">
                <a16:creationId xmlns:a16="http://schemas.microsoft.com/office/drawing/2014/main" id="{AF446475-024F-4C71-99D3-501468ACAD11}"/>
              </a:ext>
            </a:extLst>
          </p:cNvPr>
          <p:cNvSpPr/>
          <p:nvPr userDrawn="1"/>
        </p:nvSpPr>
        <p:spPr>
          <a:xfrm>
            <a:off x="4183380" y="0"/>
            <a:ext cx="777240" cy="685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1050" noProof="0" dirty="0"/>
          </a:p>
        </p:txBody>
      </p:sp>
    </p:spTree>
    <p:extLst>
      <p:ext uri="{BB962C8B-B14F-4D97-AF65-F5344CB8AC3E}">
        <p14:creationId xmlns:p14="http://schemas.microsoft.com/office/powerpoint/2010/main" val="271294315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3_Contenuto con didascalia">
    <p:spTree>
      <p:nvGrpSpPr>
        <p:cNvPr id="1" name=""/>
        <p:cNvGrpSpPr/>
        <p:nvPr/>
      </p:nvGrpSpPr>
      <p:grpSpPr>
        <a:xfrm>
          <a:off x="0" y="0"/>
          <a:ext cx="0" cy="0"/>
          <a:chOff x="0" y="0"/>
          <a:chExt cx="0" cy="0"/>
        </a:xfrm>
      </p:grpSpPr>
      <p:sp>
        <p:nvSpPr>
          <p:cNvPr id="10" name="Parallelogramma 14">
            <a:extLst>
              <a:ext uri="{FF2B5EF4-FFF2-40B4-BE49-F238E27FC236}">
                <a16:creationId xmlns:a16="http://schemas.microsoft.com/office/drawing/2014/main" id="{BA60C70F-7EE5-4927-B922-88B1C47FADB9}"/>
              </a:ext>
            </a:extLst>
          </p:cNvPr>
          <p:cNvSpPr/>
          <p:nvPr userDrawn="1"/>
        </p:nvSpPr>
        <p:spPr>
          <a:xfrm>
            <a:off x="5586413" y="0"/>
            <a:ext cx="2143125"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rtl="0"/>
            <a:endParaRPr lang="it-IT" sz="1050" noProof="0" dirty="0"/>
          </a:p>
        </p:txBody>
      </p:sp>
      <p:sp>
        <p:nvSpPr>
          <p:cNvPr id="4" name="Rettangolo 3">
            <a:extLst>
              <a:ext uri="{FF2B5EF4-FFF2-40B4-BE49-F238E27FC236}">
                <a16:creationId xmlns:a16="http://schemas.microsoft.com/office/drawing/2014/main" id="{648F6D61-9E88-4632-A0A8-CB2E0CC5DEAF}"/>
              </a:ext>
            </a:extLst>
          </p:cNvPr>
          <p:cNvSpPr/>
          <p:nvPr userDrawn="1"/>
        </p:nvSpPr>
        <p:spPr>
          <a:xfrm>
            <a:off x="3490734" y="507334"/>
            <a:ext cx="5653266" cy="484955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1050" noProof="0" dirty="0"/>
          </a:p>
        </p:txBody>
      </p:sp>
      <p:sp>
        <p:nvSpPr>
          <p:cNvPr id="8" name="Rettangolo 7">
            <a:extLst>
              <a:ext uri="{FF2B5EF4-FFF2-40B4-BE49-F238E27FC236}">
                <a16:creationId xmlns:a16="http://schemas.microsoft.com/office/drawing/2014/main" id="{16D90D66-BCB9-4229-A829-628874352AC0}"/>
              </a:ext>
            </a:extLst>
          </p:cNvPr>
          <p:cNvSpPr/>
          <p:nvPr/>
        </p:nvSpPr>
        <p:spPr>
          <a:xfrm>
            <a:off x="12" y="1"/>
            <a:ext cx="3490722" cy="5864225"/>
          </a:xfrm>
          <a:prstGeom prst="rect">
            <a:avLst/>
          </a:prstGeom>
          <a:solidFill>
            <a:srgbClr val="00377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olo 1"/>
          <p:cNvSpPr>
            <a:spLocks noGrp="1"/>
          </p:cNvSpPr>
          <p:nvPr>
            <p:ph type="title"/>
          </p:nvPr>
        </p:nvSpPr>
        <p:spPr>
          <a:xfrm>
            <a:off x="819150" y="1885126"/>
            <a:ext cx="2301625" cy="2093975"/>
          </a:xfrm>
        </p:spPr>
        <p:txBody>
          <a:bodyPr rtlCol="0" anchor="ctr">
            <a:normAutofit/>
          </a:bodyPr>
          <a:lstStyle>
            <a:lvl1pPr>
              <a:lnSpc>
                <a:spcPct val="90000"/>
              </a:lnSpc>
              <a:defRPr sz="3300" b="1" i="0">
                <a:solidFill>
                  <a:srgbClr val="FFFFFF"/>
                </a:solidFill>
                <a:latin typeface="+mn-lt"/>
              </a:defRPr>
            </a:lvl1pPr>
          </a:lstStyle>
          <a:p>
            <a:pPr rtl="0"/>
            <a:r>
              <a:rPr lang="it-IT" noProof="0"/>
              <a:t>Fare clic per modificare lo stile del titolo dello schema</a:t>
            </a:r>
            <a:endParaRPr lang="it-IT" noProof="0" dirty="0"/>
          </a:p>
        </p:txBody>
      </p:sp>
      <p:sp>
        <p:nvSpPr>
          <p:cNvPr id="3" name="Segnaposto contenuto 2"/>
          <p:cNvSpPr>
            <a:spLocks noGrp="1"/>
          </p:cNvSpPr>
          <p:nvPr>
            <p:ph idx="1"/>
          </p:nvPr>
        </p:nvSpPr>
        <p:spPr>
          <a:xfrm>
            <a:off x="4855030" y="943430"/>
            <a:ext cx="3524589" cy="3977366"/>
          </a:xfrm>
        </p:spPr>
        <p:txBody>
          <a:bodyPr rtlCol="0" anchor="ctr">
            <a:normAutofit/>
          </a:bodyPr>
          <a:lstStyle>
            <a:lvl1pPr>
              <a:defRPr sz="1800"/>
            </a:lvl1pPr>
            <a:lvl2pPr>
              <a:defRPr sz="1500"/>
            </a:lvl2pPr>
            <a:lvl3pPr>
              <a:defRPr sz="1200"/>
            </a:lvl3pPr>
            <a:lvl4pPr>
              <a:defRPr sz="1200"/>
            </a:lvl4pPr>
            <a:lvl5pPr>
              <a:defRPr sz="1200"/>
            </a:lvl5pP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12" name="Segnaposto data 1">
            <a:extLst>
              <a:ext uri="{FF2B5EF4-FFF2-40B4-BE49-F238E27FC236}">
                <a16:creationId xmlns:a16="http://schemas.microsoft.com/office/drawing/2014/main" id="{F417C55D-4AE8-427B-A32E-9F54E007E686}"/>
              </a:ext>
            </a:extLst>
          </p:cNvPr>
          <p:cNvSpPr>
            <a:spLocks noGrp="1"/>
          </p:cNvSpPr>
          <p:nvPr>
            <p:ph type="dt" sz="half" idx="10"/>
          </p:nvPr>
        </p:nvSpPr>
        <p:spPr>
          <a:xfrm>
            <a:off x="5125594" y="6446839"/>
            <a:ext cx="1938638" cy="365125"/>
          </a:xfrm>
        </p:spPr>
        <p:txBody>
          <a:bodyPr rtlCol="0"/>
          <a:lstStyle>
            <a:lvl1pPr>
              <a:defRPr>
                <a:solidFill>
                  <a:schemeClr val="tx1">
                    <a:lumMod val="75000"/>
                    <a:lumOff val="25000"/>
                  </a:schemeClr>
                </a:solidFill>
              </a:defRPr>
            </a:lvl1pPr>
          </a:lstStyle>
          <a:p>
            <a:pPr rtl="0"/>
            <a:fld id="{FDD649FC-C7F2-4966-B125-333FD0271E55}" type="datetime1">
              <a:rPr lang="it-IT" noProof="0" smtClean="0"/>
              <a:t>25/10/2025</a:t>
            </a:fld>
            <a:endParaRPr lang="it-IT" noProof="0" dirty="0"/>
          </a:p>
        </p:txBody>
      </p:sp>
      <p:sp>
        <p:nvSpPr>
          <p:cNvPr id="13" name="Segnaposto piè di pagina 2">
            <a:extLst>
              <a:ext uri="{FF2B5EF4-FFF2-40B4-BE49-F238E27FC236}">
                <a16:creationId xmlns:a16="http://schemas.microsoft.com/office/drawing/2014/main" id="{8C05871B-E916-40A4-B5E3-65C15F5A4D2A}"/>
              </a:ext>
            </a:extLst>
          </p:cNvPr>
          <p:cNvSpPr>
            <a:spLocks noGrp="1"/>
          </p:cNvSpPr>
          <p:nvPr>
            <p:ph type="ftr" sz="quarter" idx="11"/>
          </p:nvPr>
        </p:nvSpPr>
        <p:spPr>
          <a:xfrm>
            <a:off x="822960" y="6446839"/>
            <a:ext cx="3634741" cy="365125"/>
          </a:xfrm>
        </p:spPr>
        <p:txBody>
          <a:bodyPr rtlCol="0"/>
          <a:lstStyle>
            <a:lvl1pPr>
              <a:defRPr>
                <a:solidFill>
                  <a:schemeClr val="tx1">
                    <a:lumMod val="75000"/>
                    <a:lumOff val="25000"/>
                  </a:schemeClr>
                </a:solidFill>
              </a:defRPr>
            </a:lvl1pPr>
          </a:lstStyle>
          <a:p>
            <a:pPr rtl="0"/>
            <a:r>
              <a:rPr lang="it-IT" noProof="0" dirty="0"/>
              <a:t>Piè di pagina</a:t>
            </a:r>
          </a:p>
        </p:txBody>
      </p:sp>
      <p:sp>
        <p:nvSpPr>
          <p:cNvPr id="14" name="Segnaposto numero diapositiva 3">
            <a:extLst>
              <a:ext uri="{FF2B5EF4-FFF2-40B4-BE49-F238E27FC236}">
                <a16:creationId xmlns:a16="http://schemas.microsoft.com/office/drawing/2014/main" id="{B45E789F-2E61-4EC0-8973-681625FE518F}"/>
              </a:ext>
            </a:extLst>
          </p:cNvPr>
          <p:cNvSpPr>
            <a:spLocks noGrp="1"/>
          </p:cNvSpPr>
          <p:nvPr>
            <p:ph type="sldNum" sz="quarter" idx="12"/>
          </p:nvPr>
        </p:nvSpPr>
        <p:spPr>
          <a:xfrm>
            <a:off x="7781752" y="6446839"/>
            <a:ext cx="585008"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sp>
        <p:nvSpPr>
          <p:cNvPr id="20" name="Rettangolo 19">
            <a:extLst>
              <a:ext uri="{FF2B5EF4-FFF2-40B4-BE49-F238E27FC236}">
                <a16:creationId xmlns:a16="http://schemas.microsoft.com/office/drawing/2014/main" id="{EF73BF96-A07C-4AAA-A37F-65151BD22A70}"/>
              </a:ext>
            </a:extLst>
          </p:cNvPr>
          <p:cNvSpPr/>
          <p:nvPr userDrawn="1"/>
        </p:nvSpPr>
        <p:spPr>
          <a:xfrm>
            <a:off x="3277688" y="2322780"/>
            <a:ext cx="1011284" cy="1218664"/>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1050" noProof="0" dirty="0"/>
          </a:p>
        </p:txBody>
      </p:sp>
    </p:spTree>
    <p:extLst>
      <p:ext uri="{BB962C8B-B14F-4D97-AF65-F5344CB8AC3E}">
        <p14:creationId xmlns:p14="http://schemas.microsoft.com/office/powerpoint/2010/main" val="49591345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4_Contenuto con didascalia">
    <p:spTree>
      <p:nvGrpSpPr>
        <p:cNvPr id="1" name=""/>
        <p:cNvGrpSpPr/>
        <p:nvPr/>
      </p:nvGrpSpPr>
      <p:grpSpPr>
        <a:xfrm>
          <a:off x="0" y="0"/>
          <a:ext cx="0" cy="0"/>
          <a:chOff x="0" y="0"/>
          <a:chExt cx="0" cy="0"/>
        </a:xfrm>
      </p:grpSpPr>
      <p:sp>
        <p:nvSpPr>
          <p:cNvPr id="10" name="Parallelogramma 14">
            <a:extLst>
              <a:ext uri="{FF2B5EF4-FFF2-40B4-BE49-F238E27FC236}">
                <a16:creationId xmlns:a16="http://schemas.microsoft.com/office/drawing/2014/main" id="{BA60C70F-7EE5-4927-B922-88B1C47FADB9}"/>
              </a:ext>
            </a:extLst>
          </p:cNvPr>
          <p:cNvSpPr/>
          <p:nvPr userDrawn="1"/>
        </p:nvSpPr>
        <p:spPr>
          <a:xfrm>
            <a:off x="5586413" y="0"/>
            <a:ext cx="2143125"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rtl="0"/>
            <a:endParaRPr lang="it-IT" sz="1050" noProof="0" dirty="0"/>
          </a:p>
        </p:txBody>
      </p:sp>
      <p:sp>
        <p:nvSpPr>
          <p:cNvPr id="4" name="Rettangolo 3">
            <a:extLst>
              <a:ext uri="{FF2B5EF4-FFF2-40B4-BE49-F238E27FC236}">
                <a16:creationId xmlns:a16="http://schemas.microsoft.com/office/drawing/2014/main" id="{648F6D61-9E88-4632-A0A8-CB2E0CC5DEAF}"/>
              </a:ext>
            </a:extLst>
          </p:cNvPr>
          <p:cNvSpPr/>
          <p:nvPr userDrawn="1"/>
        </p:nvSpPr>
        <p:spPr>
          <a:xfrm>
            <a:off x="3490734" y="507334"/>
            <a:ext cx="5653266" cy="48495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1050" noProof="0" dirty="0"/>
          </a:p>
        </p:txBody>
      </p:sp>
      <p:sp>
        <p:nvSpPr>
          <p:cNvPr id="8" name="Rettangolo 7">
            <a:extLst>
              <a:ext uri="{FF2B5EF4-FFF2-40B4-BE49-F238E27FC236}">
                <a16:creationId xmlns:a16="http://schemas.microsoft.com/office/drawing/2014/main" id="{16D90D66-BCB9-4229-A829-628874352AC0}"/>
              </a:ext>
            </a:extLst>
          </p:cNvPr>
          <p:cNvSpPr/>
          <p:nvPr userDrawn="1"/>
        </p:nvSpPr>
        <p:spPr>
          <a:xfrm>
            <a:off x="12" y="1"/>
            <a:ext cx="3490722" cy="58642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olo 1"/>
          <p:cNvSpPr>
            <a:spLocks noGrp="1"/>
          </p:cNvSpPr>
          <p:nvPr>
            <p:ph type="title"/>
          </p:nvPr>
        </p:nvSpPr>
        <p:spPr>
          <a:xfrm>
            <a:off x="819150" y="1885126"/>
            <a:ext cx="2301625" cy="2093975"/>
          </a:xfrm>
        </p:spPr>
        <p:txBody>
          <a:bodyPr rtlCol="0" anchor="ctr">
            <a:normAutofit/>
          </a:bodyPr>
          <a:lstStyle>
            <a:lvl1pPr>
              <a:lnSpc>
                <a:spcPct val="90000"/>
              </a:lnSpc>
              <a:defRPr sz="3300" b="1" i="0">
                <a:solidFill>
                  <a:srgbClr val="FFFFFF"/>
                </a:solidFill>
                <a:latin typeface="+mn-lt"/>
              </a:defRPr>
            </a:lvl1pPr>
          </a:lstStyle>
          <a:p>
            <a:pPr rtl="0"/>
            <a:r>
              <a:rPr lang="it-IT" noProof="0"/>
              <a:t>Fare clic per modificare lo stile del titolo dello schema</a:t>
            </a:r>
            <a:endParaRPr lang="it-IT" noProof="0" dirty="0"/>
          </a:p>
        </p:txBody>
      </p:sp>
      <p:sp>
        <p:nvSpPr>
          <p:cNvPr id="3" name="Segnaposto contenuto 2"/>
          <p:cNvSpPr>
            <a:spLocks noGrp="1"/>
          </p:cNvSpPr>
          <p:nvPr>
            <p:ph idx="1"/>
          </p:nvPr>
        </p:nvSpPr>
        <p:spPr>
          <a:xfrm>
            <a:off x="4888897" y="943430"/>
            <a:ext cx="3490722" cy="3977366"/>
          </a:xfrm>
        </p:spPr>
        <p:txBody>
          <a:bodyPr rtlCol="0" anchor="ctr">
            <a:normAutofit/>
          </a:bodyPr>
          <a:lstStyle>
            <a:lvl1pPr>
              <a:defRPr sz="1800"/>
            </a:lvl1pPr>
            <a:lvl2pPr>
              <a:defRPr sz="1500"/>
            </a:lvl2pPr>
            <a:lvl3pPr>
              <a:defRPr sz="1200"/>
            </a:lvl3pPr>
            <a:lvl4pPr>
              <a:defRPr sz="1200"/>
            </a:lvl4pPr>
            <a:lvl5pPr>
              <a:defRPr sz="1200"/>
            </a:lvl5pP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12" name="Segnaposto data 1">
            <a:extLst>
              <a:ext uri="{FF2B5EF4-FFF2-40B4-BE49-F238E27FC236}">
                <a16:creationId xmlns:a16="http://schemas.microsoft.com/office/drawing/2014/main" id="{F417C55D-4AE8-427B-A32E-9F54E007E686}"/>
              </a:ext>
            </a:extLst>
          </p:cNvPr>
          <p:cNvSpPr>
            <a:spLocks noGrp="1"/>
          </p:cNvSpPr>
          <p:nvPr>
            <p:ph type="dt" sz="half" idx="10"/>
          </p:nvPr>
        </p:nvSpPr>
        <p:spPr>
          <a:xfrm>
            <a:off x="5125594" y="6446839"/>
            <a:ext cx="1938638" cy="365125"/>
          </a:xfrm>
        </p:spPr>
        <p:txBody>
          <a:bodyPr rtlCol="0"/>
          <a:lstStyle>
            <a:lvl1pPr>
              <a:defRPr>
                <a:solidFill>
                  <a:schemeClr val="tx1">
                    <a:lumMod val="75000"/>
                    <a:lumOff val="25000"/>
                  </a:schemeClr>
                </a:solidFill>
              </a:defRPr>
            </a:lvl1pPr>
          </a:lstStyle>
          <a:p>
            <a:pPr rtl="0"/>
            <a:fld id="{5350E5C9-4822-4828-86B2-BB987B39863B}" type="datetime1">
              <a:rPr lang="it-IT" noProof="0" smtClean="0"/>
              <a:t>25/10/2025</a:t>
            </a:fld>
            <a:endParaRPr lang="it-IT" noProof="0" dirty="0"/>
          </a:p>
        </p:txBody>
      </p:sp>
      <p:sp>
        <p:nvSpPr>
          <p:cNvPr id="13" name="Segnaposto piè di pagina 2">
            <a:extLst>
              <a:ext uri="{FF2B5EF4-FFF2-40B4-BE49-F238E27FC236}">
                <a16:creationId xmlns:a16="http://schemas.microsoft.com/office/drawing/2014/main" id="{8C05871B-E916-40A4-B5E3-65C15F5A4D2A}"/>
              </a:ext>
            </a:extLst>
          </p:cNvPr>
          <p:cNvSpPr>
            <a:spLocks noGrp="1"/>
          </p:cNvSpPr>
          <p:nvPr>
            <p:ph type="ftr" sz="quarter" idx="11"/>
          </p:nvPr>
        </p:nvSpPr>
        <p:spPr>
          <a:xfrm>
            <a:off x="822960" y="6446839"/>
            <a:ext cx="3634741" cy="365125"/>
          </a:xfrm>
        </p:spPr>
        <p:txBody>
          <a:bodyPr rtlCol="0"/>
          <a:lstStyle>
            <a:lvl1pPr>
              <a:defRPr>
                <a:solidFill>
                  <a:schemeClr val="tx1">
                    <a:lumMod val="75000"/>
                    <a:lumOff val="25000"/>
                  </a:schemeClr>
                </a:solidFill>
              </a:defRPr>
            </a:lvl1pPr>
          </a:lstStyle>
          <a:p>
            <a:pPr rtl="0"/>
            <a:r>
              <a:rPr lang="it-IT" noProof="0" dirty="0"/>
              <a:t>Piè di pagina</a:t>
            </a:r>
          </a:p>
        </p:txBody>
      </p:sp>
      <p:sp>
        <p:nvSpPr>
          <p:cNvPr id="14" name="Segnaposto numero diapositiva 3">
            <a:extLst>
              <a:ext uri="{FF2B5EF4-FFF2-40B4-BE49-F238E27FC236}">
                <a16:creationId xmlns:a16="http://schemas.microsoft.com/office/drawing/2014/main" id="{B45E789F-2E61-4EC0-8973-681625FE518F}"/>
              </a:ext>
            </a:extLst>
          </p:cNvPr>
          <p:cNvSpPr>
            <a:spLocks noGrp="1"/>
          </p:cNvSpPr>
          <p:nvPr>
            <p:ph type="sldNum" sz="quarter" idx="12"/>
          </p:nvPr>
        </p:nvSpPr>
        <p:spPr>
          <a:xfrm>
            <a:off x="7781752" y="6446839"/>
            <a:ext cx="585008"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sp>
        <p:nvSpPr>
          <p:cNvPr id="18" name="Rettangolo 17">
            <a:extLst>
              <a:ext uri="{FF2B5EF4-FFF2-40B4-BE49-F238E27FC236}">
                <a16:creationId xmlns:a16="http://schemas.microsoft.com/office/drawing/2014/main" id="{6127F28F-6C7B-471B-9839-EF88426C1976}"/>
              </a:ext>
            </a:extLst>
          </p:cNvPr>
          <p:cNvSpPr/>
          <p:nvPr userDrawn="1"/>
        </p:nvSpPr>
        <p:spPr>
          <a:xfrm>
            <a:off x="3277688" y="2322780"/>
            <a:ext cx="1011284" cy="121866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1050" noProof="0" dirty="0"/>
          </a:p>
        </p:txBody>
      </p:sp>
    </p:spTree>
    <p:extLst>
      <p:ext uri="{BB962C8B-B14F-4D97-AF65-F5344CB8AC3E}">
        <p14:creationId xmlns:p14="http://schemas.microsoft.com/office/powerpoint/2010/main" val="386085585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ttangolo 7">
            <a:extLst>
              <a:ext uri="{FF2B5EF4-FFF2-40B4-BE49-F238E27FC236}">
                <a16:creationId xmlns:a16="http://schemas.microsoft.com/office/drawing/2014/main" id="{DA134939-39C0-4522-A125-A13DFDA66490}"/>
              </a:ext>
            </a:extLst>
          </p:cNvPr>
          <p:cNvSpPr/>
          <p:nvPr/>
        </p:nvSpPr>
        <p:spPr>
          <a:xfrm>
            <a:off x="0" y="4578350"/>
            <a:ext cx="9141619" cy="2279650"/>
          </a:xfrm>
          <a:prstGeom prst="rect">
            <a:avLst/>
          </a:prstGeom>
          <a:solidFill>
            <a:srgbClr val="00377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egnaposto immagine 2"/>
          <p:cNvSpPr>
            <a:spLocks noGrp="1" noChangeAspect="1"/>
          </p:cNvSpPr>
          <p:nvPr>
            <p:ph type="pic" idx="1"/>
          </p:nvPr>
        </p:nvSpPr>
        <p:spPr>
          <a:xfrm>
            <a:off x="12" y="0"/>
            <a:ext cx="9143989" cy="4578350"/>
          </a:xfrm>
          <a:solidFill>
            <a:schemeClr val="bg1"/>
          </a:solidFill>
        </p:spPr>
        <p:txBody>
          <a:bodyPr lIns="457200" tIns="457200" rtlCol="0" anchor="t">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rtl="0"/>
            <a:r>
              <a:rPr lang="it-IT" noProof="0"/>
              <a:t>Fare clic sull'icona per inserire un'immagine</a:t>
            </a:r>
            <a:endParaRPr lang="it-IT" noProof="0" dirty="0"/>
          </a:p>
        </p:txBody>
      </p:sp>
      <p:sp>
        <p:nvSpPr>
          <p:cNvPr id="2" name="Titolo 1"/>
          <p:cNvSpPr>
            <a:spLocks noGrp="1"/>
          </p:cNvSpPr>
          <p:nvPr>
            <p:ph type="title"/>
          </p:nvPr>
        </p:nvSpPr>
        <p:spPr>
          <a:xfrm>
            <a:off x="822960" y="4799362"/>
            <a:ext cx="7585234" cy="743682"/>
          </a:xfrm>
        </p:spPr>
        <p:txBody>
          <a:bodyPr tIns="0" bIns="0" rtlCol="0" anchor="b">
            <a:noAutofit/>
          </a:bodyPr>
          <a:lstStyle>
            <a:lvl1pPr algn="ctr">
              <a:defRPr sz="3300" b="1">
                <a:solidFill>
                  <a:srgbClr val="FFFFFF"/>
                </a:solidFill>
              </a:defRPr>
            </a:lvl1pPr>
          </a:lstStyle>
          <a:p>
            <a:pPr rtl="0"/>
            <a:r>
              <a:rPr lang="it-IT" noProof="0"/>
              <a:t>Fare clic per modificare lo stile del titolo dello schema</a:t>
            </a:r>
            <a:endParaRPr lang="it-IT" noProof="0" dirty="0"/>
          </a:p>
        </p:txBody>
      </p:sp>
      <p:sp>
        <p:nvSpPr>
          <p:cNvPr id="4" name="Segnaposto testo 3"/>
          <p:cNvSpPr>
            <a:spLocks noGrp="1"/>
          </p:cNvSpPr>
          <p:nvPr>
            <p:ph type="body" sz="half" idx="2"/>
          </p:nvPr>
        </p:nvSpPr>
        <p:spPr>
          <a:xfrm>
            <a:off x="822959" y="5715000"/>
            <a:ext cx="7584948" cy="609600"/>
          </a:xfrm>
        </p:spPr>
        <p:txBody>
          <a:bodyPr lIns="91440" tIns="0" rIns="91440" bIns="0" rtlCol="0">
            <a:normAutofit/>
          </a:bodyPr>
          <a:lstStyle>
            <a:lvl1pPr marL="0" indent="0">
              <a:spcBef>
                <a:spcPts val="0"/>
              </a:spcBef>
              <a:spcAft>
                <a:spcPts val="450"/>
              </a:spcAft>
              <a:buNone/>
              <a:defRPr sz="135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rtl="0"/>
            <a:r>
              <a:rPr lang="it-IT" noProof="0"/>
              <a:t>Fare clic per modificare gli stili del testo dello schema</a:t>
            </a:r>
          </a:p>
        </p:txBody>
      </p:sp>
      <p:sp>
        <p:nvSpPr>
          <p:cNvPr id="5" name="Segnaposto data 4"/>
          <p:cNvSpPr>
            <a:spLocks noGrp="1"/>
          </p:cNvSpPr>
          <p:nvPr>
            <p:ph type="dt" sz="half" idx="10"/>
          </p:nvPr>
        </p:nvSpPr>
        <p:spPr/>
        <p:txBody>
          <a:bodyPr rtlCol="0"/>
          <a:lstStyle>
            <a:lvl1pPr>
              <a:defRPr>
                <a:solidFill>
                  <a:schemeClr val="bg1"/>
                </a:solidFill>
              </a:defRPr>
            </a:lvl1pPr>
          </a:lstStyle>
          <a:p>
            <a:pPr rtl="0"/>
            <a:fld id="{5A04164A-D1F3-464B-BA5A-A4C4D8F35ADB}" type="datetime1">
              <a:rPr lang="it-IT" noProof="0" smtClean="0"/>
              <a:t>25/10/2025</a:t>
            </a:fld>
            <a:endParaRPr lang="it-IT" noProof="0" dirty="0"/>
          </a:p>
        </p:txBody>
      </p:sp>
      <p:sp>
        <p:nvSpPr>
          <p:cNvPr id="6" name="Segnaposto piè di pagina 5"/>
          <p:cNvSpPr>
            <a:spLocks noGrp="1"/>
          </p:cNvSpPr>
          <p:nvPr>
            <p:ph type="ftr" sz="quarter" idx="11"/>
          </p:nvPr>
        </p:nvSpPr>
        <p:spPr>
          <a:xfrm>
            <a:off x="822959" y="6446839"/>
            <a:ext cx="5113697" cy="365125"/>
          </a:xfrm>
        </p:spPr>
        <p:txBody>
          <a:bodyPr rtlCol="0"/>
          <a:lstStyle>
            <a:lvl1pPr>
              <a:defRPr>
                <a:solidFill>
                  <a:schemeClr val="bg1"/>
                </a:solidFill>
              </a:defRPr>
            </a:lvl1pPr>
          </a:lstStyle>
          <a:p>
            <a:pPr rtl="0"/>
            <a:r>
              <a:rPr lang="it-IT" noProof="0" dirty="0"/>
              <a:t>Piè di pagina</a:t>
            </a:r>
          </a:p>
        </p:txBody>
      </p:sp>
      <p:sp>
        <p:nvSpPr>
          <p:cNvPr id="7" name="Segnaposto numero diapositiva 6"/>
          <p:cNvSpPr>
            <a:spLocks noGrp="1"/>
          </p:cNvSpPr>
          <p:nvPr>
            <p:ph type="sldNum" sz="quarter" idx="12"/>
          </p:nvPr>
        </p:nvSpPr>
        <p:spPr/>
        <p:txBody>
          <a:bodyPr rtlCol="0"/>
          <a:lstStyle>
            <a:lvl1pPr>
              <a:defRPr>
                <a:solidFill>
                  <a:schemeClr val="bg1"/>
                </a:solidFill>
              </a:defRPr>
            </a:lvl1pPr>
          </a:lstStyle>
          <a:p>
            <a:pPr rtl="0"/>
            <a:fld id="{3A98EE3D-8CD1-4C3F-BD1C-C98C9596463C}" type="slidenum">
              <a:rPr lang="it-IT" noProof="0" smtClean="0"/>
              <a:pPr/>
              <a:t>‹N›</a:t>
            </a:fld>
            <a:endParaRPr lang="it-IT" noProof="0" dirty="0"/>
          </a:p>
        </p:txBody>
      </p:sp>
      <p:sp>
        <p:nvSpPr>
          <p:cNvPr id="9" name="Rettangolo 8">
            <a:extLst>
              <a:ext uri="{FF2B5EF4-FFF2-40B4-BE49-F238E27FC236}">
                <a16:creationId xmlns:a16="http://schemas.microsoft.com/office/drawing/2014/main" id="{B4A4DE4A-F8EF-47D5-8C37-A9021C2BB6A3}"/>
              </a:ext>
            </a:extLst>
          </p:cNvPr>
          <p:cNvSpPr/>
          <p:nvPr userDrawn="1"/>
        </p:nvSpPr>
        <p:spPr>
          <a:xfrm>
            <a:off x="2652713" y="4535901"/>
            <a:ext cx="3838575" cy="12566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1050" noProof="0" dirty="0"/>
          </a:p>
        </p:txBody>
      </p:sp>
    </p:spTree>
    <p:extLst>
      <p:ext uri="{BB962C8B-B14F-4D97-AF65-F5344CB8AC3E}">
        <p14:creationId xmlns:p14="http://schemas.microsoft.com/office/powerpoint/2010/main" val="294234055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noProof="0"/>
              <a:t>Fare clic per modificare lo stile del titolo dello schema</a:t>
            </a:r>
            <a:endParaRPr lang="it-IT" noProof="0" dirty="0"/>
          </a:p>
        </p:txBody>
      </p:sp>
      <p:sp>
        <p:nvSpPr>
          <p:cNvPr id="3" name="Segnaposto testo verticale 2"/>
          <p:cNvSpPr>
            <a:spLocks noGrp="1"/>
          </p:cNvSpPr>
          <p:nvPr>
            <p:ph type="body" orient="vert" idx="1"/>
          </p:nvPr>
        </p:nvSpPr>
        <p:spPr/>
        <p:txBody>
          <a:bodyPr vert="eaVert" lIns="45720" tIns="0" rIns="45720" bIns="0"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7" name="Segnaposto data 6">
            <a:extLst>
              <a:ext uri="{FF2B5EF4-FFF2-40B4-BE49-F238E27FC236}">
                <a16:creationId xmlns:a16="http://schemas.microsoft.com/office/drawing/2014/main" id="{7D5506EE-1026-4F35-9ACC-BD05BE0F9B36}"/>
              </a:ext>
            </a:extLst>
          </p:cNvPr>
          <p:cNvSpPr>
            <a:spLocks noGrp="1"/>
          </p:cNvSpPr>
          <p:nvPr>
            <p:ph type="dt" sz="half" idx="10"/>
          </p:nvPr>
        </p:nvSpPr>
        <p:spPr/>
        <p:txBody>
          <a:bodyPr rtlCol="0"/>
          <a:lstStyle/>
          <a:p>
            <a:pPr rtl="0"/>
            <a:fld id="{29D1554E-7EF2-44AC-BA44-70A2B54D9DB9}" type="datetime1">
              <a:rPr lang="it-IT" noProof="0" smtClean="0"/>
              <a:t>25/10/2025</a:t>
            </a:fld>
            <a:endParaRPr lang="it-IT" noProof="0" dirty="0"/>
          </a:p>
        </p:txBody>
      </p:sp>
      <p:sp>
        <p:nvSpPr>
          <p:cNvPr id="8" name="Segnaposto piè di pagina 7">
            <a:extLst>
              <a:ext uri="{FF2B5EF4-FFF2-40B4-BE49-F238E27FC236}">
                <a16:creationId xmlns:a16="http://schemas.microsoft.com/office/drawing/2014/main" id="{B7696E5F-8D95-4450-AE52-5438E6EDE2BF}"/>
              </a:ext>
            </a:extLst>
          </p:cNvPr>
          <p:cNvSpPr>
            <a:spLocks noGrp="1"/>
          </p:cNvSpPr>
          <p:nvPr>
            <p:ph type="ftr" sz="quarter" idx="11"/>
          </p:nvPr>
        </p:nvSpPr>
        <p:spPr/>
        <p:txBody>
          <a:bodyPr rtlCol="0"/>
          <a:lstStyle/>
          <a:p>
            <a:pPr rtl="0"/>
            <a:r>
              <a:rPr lang="it-IT" noProof="0" dirty="0"/>
              <a:t>Piè di pagina</a:t>
            </a:r>
          </a:p>
        </p:txBody>
      </p:sp>
      <p:sp>
        <p:nvSpPr>
          <p:cNvPr id="9" name="Segnaposto numero diapositiva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rtlCol="0"/>
          <a:lstStyle/>
          <a:p>
            <a:pPr rtl="0"/>
            <a:fld id="{3A98EE3D-8CD1-4C3F-BD1C-C98C9596463C}" type="slidenum">
              <a:rPr lang="it-IT" noProof="0" smtClean="0"/>
              <a:t>‹N›</a:t>
            </a:fld>
            <a:endParaRPr lang="it-IT" noProof="0" dirty="0"/>
          </a:p>
        </p:txBody>
      </p:sp>
    </p:spTree>
    <p:extLst>
      <p:ext uri="{BB962C8B-B14F-4D97-AF65-F5344CB8AC3E}">
        <p14:creationId xmlns:p14="http://schemas.microsoft.com/office/powerpoint/2010/main" val="17995413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43675" y="1346201"/>
            <a:ext cx="1836025" cy="4530725"/>
          </a:xfrm>
        </p:spPr>
        <p:txBody>
          <a:bodyPr vert="eaVert" rtlCol="0"/>
          <a:lstStyle/>
          <a:p>
            <a:pPr rtl="0"/>
            <a:r>
              <a:rPr lang="it-IT" noProof="0"/>
              <a:t>Fare clic per modificare lo stile del titolo dello schema</a:t>
            </a:r>
            <a:endParaRPr lang="it-IT" noProof="0" dirty="0"/>
          </a:p>
        </p:txBody>
      </p:sp>
      <p:sp>
        <p:nvSpPr>
          <p:cNvPr id="3" name="Segnaposto testo verticale 2"/>
          <p:cNvSpPr>
            <a:spLocks noGrp="1"/>
          </p:cNvSpPr>
          <p:nvPr>
            <p:ph type="body" orient="vert" idx="1"/>
          </p:nvPr>
        </p:nvSpPr>
        <p:spPr>
          <a:xfrm>
            <a:off x="819150" y="1346201"/>
            <a:ext cx="5610225" cy="4530723"/>
          </a:xfrm>
        </p:spPr>
        <p:txBody>
          <a:bodyPr vert="eaVert" lIns="45720" tIns="0" rIns="45720" bIns="0"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7" name="Segnaposto data 6">
            <a:extLst>
              <a:ext uri="{FF2B5EF4-FFF2-40B4-BE49-F238E27FC236}">
                <a16:creationId xmlns:a16="http://schemas.microsoft.com/office/drawing/2014/main" id="{AF33D6B0-F070-45C4-A472-19F432BE3932}"/>
              </a:ext>
            </a:extLst>
          </p:cNvPr>
          <p:cNvSpPr>
            <a:spLocks noGrp="1"/>
          </p:cNvSpPr>
          <p:nvPr>
            <p:ph type="dt" sz="half" idx="10"/>
          </p:nvPr>
        </p:nvSpPr>
        <p:spPr/>
        <p:txBody>
          <a:bodyPr rtlCol="0"/>
          <a:lstStyle/>
          <a:p>
            <a:pPr rtl="0"/>
            <a:fld id="{1C82CFE1-3316-4B70-89C0-454FCB2AAF53}" type="datetime1">
              <a:rPr lang="it-IT" noProof="0" smtClean="0"/>
              <a:t>25/10/2025</a:t>
            </a:fld>
            <a:endParaRPr lang="it-IT" noProof="0" dirty="0"/>
          </a:p>
        </p:txBody>
      </p:sp>
      <p:sp>
        <p:nvSpPr>
          <p:cNvPr id="8" name="Segnaposto piè di pagina 7">
            <a:extLst>
              <a:ext uri="{FF2B5EF4-FFF2-40B4-BE49-F238E27FC236}">
                <a16:creationId xmlns:a16="http://schemas.microsoft.com/office/drawing/2014/main" id="{9975399F-DAB2-410D-967F-ED17E6F796E7}"/>
              </a:ext>
            </a:extLst>
          </p:cNvPr>
          <p:cNvSpPr>
            <a:spLocks noGrp="1"/>
          </p:cNvSpPr>
          <p:nvPr>
            <p:ph type="ftr" sz="quarter" idx="11"/>
          </p:nvPr>
        </p:nvSpPr>
        <p:spPr/>
        <p:txBody>
          <a:bodyPr rtlCol="0"/>
          <a:lstStyle/>
          <a:p>
            <a:pPr rtl="0"/>
            <a:r>
              <a:rPr lang="it-IT" noProof="0" dirty="0"/>
              <a:t>Piè di pagina</a:t>
            </a:r>
          </a:p>
        </p:txBody>
      </p:sp>
      <p:sp>
        <p:nvSpPr>
          <p:cNvPr id="10" name="Segnaposto numero diapositiva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rtlCol="0"/>
          <a:lstStyle/>
          <a:p>
            <a:pPr rtl="0"/>
            <a:fld id="{3A98EE3D-8CD1-4C3F-BD1C-C98C9596463C}" type="slidenum">
              <a:rPr lang="it-IT" noProof="0" smtClean="0"/>
              <a:t>‹N›</a:t>
            </a:fld>
            <a:endParaRPr lang="it-IT" noProof="0" dirty="0"/>
          </a:p>
        </p:txBody>
      </p:sp>
      <p:sp>
        <p:nvSpPr>
          <p:cNvPr id="14" name="Rettangolo 13">
            <a:extLst>
              <a:ext uri="{FF2B5EF4-FFF2-40B4-BE49-F238E27FC236}">
                <a16:creationId xmlns:a16="http://schemas.microsoft.com/office/drawing/2014/main" id="{6B443CC6-CDCA-4595-ADAE-DCB961FF1A8E}"/>
              </a:ext>
            </a:extLst>
          </p:cNvPr>
          <p:cNvSpPr/>
          <p:nvPr userDrawn="1"/>
        </p:nvSpPr>
        <p:spPr>
          <a:xfrm rot="16200000">
            <a:off x="6524071" y="19606"/>
            <a:ext cx="1036320" cy="99711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1050" noProof="0" dirty="0"/>
          </a:p>
        </p:txBody>
      </p:sp>
    </p:spTree>
    <p:extLst>
      <p:ext uri="{BB962C8B-B14F-4D97-AF65-F5344CB8AC3E}">
        <p14:creationId xmlns:p14="http://schemas.microsoft.com/office/powerpoint/2010/main" val="631119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Due contenuti" type="twoObj">
  <p:cSld name="TWO_OBJECTS">
    <p:spTree>
      <p:nvGrpSpPr>
        <p:cNvPr id="1" name="Shape 37"/>
        <p:cNvGrpSpPr/>
        <p:nvPr/>
      </p:nvGrpSpPr>
      <p:grpSpPr>
        <a:xfrm>
          <a:off x="0" y="0"/>
          <a:ext cx="0" cy="0"/>
          <a:chOff x="0" y="0"/>
          <a:chExt cx="0" cy="0"/>
        </a:xfrm>
      </p:grpSpPr>
      <p:sp>
        <p:nvSpPr>
          <p:cNvPr id="38" name="Google Shape;38;p2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29"/>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0" name="Google Shape;40;p29"/>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1" name="Google Shape;41;p2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2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2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Confronto" type="twoTxTwoObj">
  <p:cSld name="TWO_OBJECTS_WITH_TEXT">
    <p:spTree>
      <p:nvGrpSpPr>
        <p:cNvPr id="1" name="Shape 44"/>
        <p:cNvGrpSpPr/>
        <p:nvPr/>
      </p:nvGrpSpPr>
      <p:grpSpPr>
        <a:xfrm>
          <a:off x="0" y="0"/>
          <a:ext cx="0" cy="0"/>
          <a:chOff x="0" y="0"/>
          <a:chExt cx="0" cy="0"/>
        </a:xfrm>
      </p:grpSpPr>
      <p:sp>
        <p:nvSpPr>
          <p:cNvPr id="45" name="Google Shape;45;p3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30"/>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7" name="Google Shape;47;p30"/>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8" name="Google Shape;48;p30"/>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9" name="Google Shape;49;p30"/>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50" name="Google Shape;50;p3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3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3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Solo titolo" type="titleOnly">
  <p:cSld name="TITLE_ONLY">
    <p:spTree>
      <p:nvGrpSpPr>
        <p:cNvPr id="1" name="Shape 53"/>
        <p:cNvGrpSpPr/>
        <p:nvPr/>
      </p:nvGrpSpPr>
      <p:grpSpPr>
        <a:xfrm>
          <a:off x="0" y="0"/>
          <a:ext cx="0" cy="0"/>
          <a:chOff x="0" y="0"/>
          <a:chExt cx="0" cy="0"/>
        </a:xfrm>
      </p:grpSpPr>
      <p:sp>
        <p:nvSpPr>
          <p:cNvPr id="54" name="Google Shape;54;p3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3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3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3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Contenuto con didascalia" type="objTx">
  <p:cSld name="OBJECT_WITH_CAPTION_TEXT">
    <p:spTree>
      <p:nvGrpSpPr>
        <p:cNvPr id="1" name="Shape 58"/>
        <p:cNvGrpSpPr/>
        <p:nvPr/>
      </p:nvGrpSpPr>
      <p:grpSpPr>
        <a:xfrm>
          <a:off x="0" y="0"/>
          <a:ext cx="0" cy="0"/>
          <a:chOff x="0" y="0"/>
          <a:chExt cx="0" cy="0"/>
        </a:xfrm>
      </p:grpSpPr>
      <p:sp>
        <p:nvSpPr>
          <p:cNvPr id="59" name="Google Shape;59;p32"/>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32"/>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32"/>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3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3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3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Immagine con didascalia" type="picTx">
  <p:cSld name="PICTURE_WITH_CAPTION_TEXT">
    <p:spTree>
      <p:nvGrpSpPr>
        <p:cNvPr id="1" name="Shape 65"/>
        <p:cNvGrpSpPr/>
        <p:nvPr/>
      </p:nvGrpSpPr>
      <p:grpSpPr>
        <a:xfrm>
          <a:off x="0" y="0"/>
          <a:ext cx="0" cy="0"/>
          <a:chOff x="0" y="0"/>
          <a:chExt cx="0" cy="0"/>
        </a:xfrm>
      </p:grpSpPr>
      <p:sp>
        <p:nvSpPr>
          <p:cNvPr id="66" name="Google Shape;66;p33"/>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33"/>
          <p:cNvSpPr>
            <a:spLocks noGrp="1"/>
          </p:cNvSpPr>
          <p:nvPr>
            <p:ph type="pic" idx="2"/>
          </p:nvPr>
        </p:nvSpPr>
        <p:spPr>
          <a:xfrm>
            <a:off x="1792288" y="612775"/>
            <a:ext cx="5486400" cy="4114800"/>
          </a:xfrm>
          <a:prstGeom prst="rect">
            <a:avLst/>
          </a:prstGeom>
          <a:noFill/>
          <a:ln>
            <a:noFill/>
          </a:ln>
        </p:spPr>
        <p:txBody>
          <a:bodyPr spcFirstLastPara="1" wrap="square" lIns="91425" tIns="45700" rIns="91425" bIns="45700" anchor="t" anchorCtr="0">
            <a:normAutofit/>
          </a:bodyPr>
          <a:lstStyle>
            <a:lvl1pPr marR="0" lvl="0" algn="l" rtl="0">
              <a:spcBef>
                <a:spcPts val="64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spcBef>
                <a:spcPts val="56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spcBef>
                <a:spcPts val="48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8" name="Google Shape;68;p33"/>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3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3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3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Titolo e testo verticale" type="vertTx">
  <p:cSld name="VERTICAL_TEXT">
    <p:spTree>
      <p:nvGrpSpPr>
        <p:cNvPr id="1" name="Shape 72"/>
        <p:cNvGrpSpPr/>
        <p:nvPr/>
      </p:nvGrpSpPr>
      <p:grpSpPr>
        <a:xfrm>
          <a:off x="0" y="0"/>
          <a:ext cx="0" cy="0"/>
          <a:chOff x="0" y="0"/>
          <a:chExt cx="0" cy="0"/>
        </a:xfrm>
      </p:grpSpPr>
      <p:sp>
        <p:nvSpPr>
          <p:cNvPr id="73" name="Google Shape;73;p3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34"/>
          <p:cNvSpPr txBox="1">
            <a:spLocks noGrp="1"/>
          </p:cNvSpPr>
          <p:nvPr>
            <p:ph type="body" idx="1"/>
          </p:nvPr>
        </p:nvSpPr>
        <p:spPr>
          <a:xfrm rot="5400000">
            <a:off x="2309018" y="-251619"/>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3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3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3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Titolo e testo verticale" type="vertTitleAndTx">
  <p:cSld name="VERTICAL_TITLE_AND_VERTICAL_TEXT">
    <p:spTree>
      <p:nvGrpSpPr>
        <p:cNvPr id="1" name="Shape 78"/>
        <p:cNvGrpSpPr/>
        <p:nvPr/>
      </p:nvGrpSpPr>
      <p:grpSpPr>
        <a:xfrm>
          <a:off x="0" y="0"/>
          <a:ext cx="0" cy="0"/>
          <a:chOff x="0" y="0"/>
          <a:chExt cx="0" cy="0"/>
        </a:xfrm>
      </p:grpSpPr>
      <p:sp>
        <p:nvSpPr>
          <p:cNvPr id="79" name="Google Shape;79;p35"/>
          <p:cNvSpPr txBox="1">
            <a:spLocks noGrp="1"/>
          </p:cNvSpPr>
          <p:nvPr>
            <p:ph type="title"/>
          </p:nvPr>
        </p:nvSpPr>
        <p:spPr>
          <a:xfrm rot="5400000">
            <a:off x="4732337" y="2171700"/>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35"/>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3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3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3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slideLayout" Target="../slideLayouts/slideLayout22.xml"/><Relationship Id="rId18" Type="http://schemas.openxmlformats.org/officeDocument/2006/relationships/slideLayout" Target="../slideLayouts/slideLayout27.xml"/><Relationship Id="rId3" Type="http://schemas.openxmlformats.org/officeDocument/2006/relationships/slideLayout" Target="../slideLayouts/slideLayout12.xml"/><Relationship Id="rId21" Type="http://schemas.openxmlformats.org/officeDocument/2006/relationships/theme" Target="../theme/theme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17" Type="http://schemas.openxmlformats.org/officeDocument/2006/relationships/slideLayout" Target="../slideLayouts/slideLayout26.xml"/><Relationship Id="rId2" Type="http://schemas.openxmlformats.org/officeDocument/2006/relationships/slideLayout" Target="../slideLayouts/slideLayout11.xml"/><Relationship Id="rId16" Type="http://schemas.openxmlformats.org/officeDocument/2006/relationships/slideLayout" Target="../slideLayouts/slideLayout25.xml"/><Relationship Id="rId20" Type="http://schemas.openxmlformats.org/officeDocument/2006/relationships/slideLayout" Target="../slideLayouts/slideLayout29.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5" Type="http://schemas.openxmlformats.org/officeDocument/2006/relationships/slideLayout" Target="../slideLayouts/slideLayout24.xml"/><Relationship Id="rId10" Type="http://schemas.openxmlformats.org/officeDocument/2006/relationships/slideLayout" Target="../slideLayouts/slideLayout19.xml"/><Relationship Id="rId19" Type="http://schemas.openxmlformats.org/officeDocument/2006/relationships/slideLayout" Target="../slideLayouts/slideLayout28.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7B4E4"/>
            </a:gs>
            <a:gs pos="7000">
              <a:srgbClr val="CAD9F1"/>
            </a:gs>
            <a:gs pos="17000">
              <a:srgbClr val="E0E8F4"/>
            </a:gs>
            <a:gs pos="100000">
              <a:srgbClr val="E0E8F4"/>
            </a:gs>
          </a:gsLst>
          <a:lin ang="5400000" scaled="0"/>
        </a:gradFill>
        <a:effectLst/>
      </p:bgPr>
    </p:bg>
    <p:spTree>
      <p:nvGrpSpPr>
        <p:cNvPr id="1" name="Shape 9"/>
        <p:cNvGrpSpPr/>
        <p:nvPr/>
      </p:nvGrpSpPr>
      <p:grpSpPr>
        <a:xfrm>
          <a:off x="0" y="0"/>
          <a:ext cx="0" cy="0"/>
          <a:chOff x="0" y="0"/>
          <a:chExt cx="0" cy="0"/>
        </a:xfrm>
      </p:grpSpPr>
      <p:sp>
        <p:nvSpPr>
          <p:cNvPr id="10" name="Google Shape;10;p2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2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t>‹N›</a:t>
            </a:fld>
            <a:endParaRPr/>
          </a:p>
        </p:txBody>
      </p:sp>
    </p:spTree>
  </p:cSld>
  <p:clrMap bg1="lt1" tx1="dk1" bg2="dk2" tx2="lt2" accent1="accent1" accent2="accent2" accent3="accent3" accent4="accent4" accent5="accent5" accent6="accent6" hlink="hlink" folHlink="folHlink"/>
  <p:sldLayoutIdLst>
    <p:sldLayoutId id="2147483650"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Parallelogramma 14">
            <a:extLst>
              <a:ext uri="{FF2B5EF4-FFF2-40B4-BE49-F238E27FC236}">
                <a16:creationId xmlns:a16="http://schemas.microsoft.com/office/drawing/2014/main" id="{D20796F3-5674-4AF5-9623-575731F82E52}"/>
              </a:ext>
            </a:extLst>
          </p:cNvPr>
          <p:cNvSpPr/>
          <p:nvPr userDrawn="1"/>
        </p:nvSpPr>
        <p:spPr>
          <a:xfrm>
            <a:off x="3500438" y="0"/>
            <a:ext cx="2143125"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rtl="0"/>
            <a:endParaRPr lang="it-IT" sz="1050" noProof="0" dirty="0"/>
          </a:p>
        </p:txBody>
      </p:sp>
      <p:sp>
        <p:nvSpPr>
          <p:cNvPr id="2" name="Segnaposto titolo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pPr rtl="0"/>
            <a:r>
              <a:rPr lang="it-IT" noProof="0" dirty="0"/>
              <a:t>Fare clic per modificare lo stile del titolo dello schema</a:t>
            </a:r>
          </a:p>
        </p:txBody>
      </p:sp>
      <p:sp>
        <p:nvSpPr>
          <p:cNvPr id="3" name="Segnaposto testo 2"/>
          <p:cNvSpPr>
            <a:spLocks noGrp="1"/>
          </p:cNvSpPr>
          <p:nvPr>
            <p:ph type="body" idx="1"/>
          </p:nvPr>
        </p:nvSpPr>
        <p:spPr>
          <a:xfrm>
            <a:off x="912411" y="2108202"/>
            <a:ext cx="7543800" cy="3760891"/>
          </a:xfrm>
          <a:prstGeom prst="rect">
            <a:avLst/>
          </a:prstGeom>
        </p:spPr>
        <p:txBody>
          <a:bodyPr vert="horz" lIns="0" tIns="45720" rIns="0" bIns="45720" rtlCol="0">
            <a:normAutofit/>
          </a:bodyPr>
          <a:lstStyle/>
          <a:p>
            <a:pPr lvl="0" rtl="0"/>
            <a:r>
              <a:rPr lang="it-IT" noProof="0" dirty="0"/>
              <a:t>Fare clic per modificare gli stili del testo dello schema</a:t>
            </a:r>
          </a:p>
          <a:p>
            <a:pPr lvl="1" rtl="0"/>
            <a:r>
              <a:rPr lang="it-IT" noProof="0" dirty="0"/>
              <a:t>Secondo livello</a:t>
            </a:r>
          </a:p>
          <a:p>
            <a:pPr lvl="2" rtl="0"/>
            <a:r>
              <a:rPr lang="it-IT" noProof="0" dirty="0"/>
              <a:t>Terzo livello</a:t>
            </a:r>
          </a:p>
          <a:p>
            <a:pPr lvl="3" rtl="0"/>
            <a:r>
              <a:rPr lang="it-IT" noProof="0" dirty="0"/>
              <a:t>Quarto livello</a:t>
            </a:r>
          </a:p>
          <a:p>
            <a:pPr lvl="4" rtl="0"/>
            <a:r>
              <a:rPr lang="it-IT" noProof="0" dirty="0"/>
              <a:t>Quinto livello</a:t>
            </a:r>
          </a:p>
        </p:txBody>
      </p:sp>
      <p:sp>
        <p:nvSpPr>
          <p:cNvPr id="4" name="Segnaposto data 3"/>
          <p:cNvSpPr>
            <a:spLocks noGrp="1"/>
          </p:cNvSpPr>
          <p:nvPr>
            <p:ph type="dt" sz="half" idx="2"/>
          </p:nvPr>
        </p:nvSpPr>
        <p:spPr>
          <a:xfrm>
            <a:off x="5125594" y="6446839"/>
            <a:ext cx="1938638" cy="365125"/>
          </a:xfrm>
          <a:prstGeom prst="rect">
            <a:avLst/>
          </a:prstGeom>
        </p:spPr>
        <p:txBody>
          <a:bodyPr vert="horz" lIns="91440" tIns="45720" rIns="91440" bIns="45720" rtlCol="0" anchor="ctr"/>
          <a:lstStyle>
            <a:lvl1pPr algn="r">
              <a:defRPr sz="675">
                <a:solidFill>
                  <a:schemeClr val="tx1">
                    <a:lumMod val="75000"/>
                    <a:lumOff val="25000"/>
                  </a:schemeClr>
                </a:solidFill>
              </a:defRPr>
            </a:lvl1pPr>
          </a:lstStyle>
          <a:p>
            <a:pPr rtl="0"/>
            <a:fld id="{2CA46E8E-89D0-493E-ABBF-B63A9C819C41}" type="datetime1">
              <a:rPr lang="it-IT" noProof="0" smtClean="0"/>
              <a:t>25/10/2025</a:t>
            </a:fld>
            <a:endParaRPr lang="it-IT" noProof="0" dirty="0"/>
          </a:p>
        </p:txBody>
      </p:sp>
      <p:sp>
        <p:nvSpPr>
          <p:cNvPr id="5" name="Segnaposto piè di pagina 4"/>
          <p:cNvSpPr>
            <a:spLocks noGrp="1"/>
          </p:cNvSpPr>
          <p:nvPr>
            <p:ph type="ftr" sz="quarter" idx="3"/>
          </p:nvPr>
        </p:nvSpPr>
        <p:spPr>
          <a:xfrm>
            <a:off x="822960" y="6446839"/>
            <a:ext cx="3634741" cy="365125"/>
          </a:xfrm>
          <a:prstGeom prst="rect">
            <a:avLst/>
          </a:prstGeom>
        </p:spPr>
        <p:txBody>
          <a:bodyPr vert="horz" lIns="91440" tIns="45720" rIns="91440" bIns="45720" rtlCol="0" anchor="ctr"/>
          <a:lstStyle>
            <a:lvl1pPr algn="l">
              <a:defRPr sz="675" cap="all" baseline="0">
                <a:solidFill>
                  <a:schemeClr val="tx1">
                    <a:lumMod val="75000"/>
                    <a:lumOff val="25000"/>
                  </a:schemeClr>
                </a:solidFill>
              </a:defRPr>
            </a:lvl1pPr>
          </a:lstStyle>
          <a:p>
            <a:pPr rtl="0"/>
            <a:r>
              <a:rPr lang="it-IT" noProof="0" dirty="0"/>
              <a:t>Piè di pagina</a:t>
            </a:r>
          </a:p>
        </p:txBody>
      </p:sp>
      <p:sp>
        <p:nvSpPr>
          <p:cNvPr id="6" name="Segnaposto numero diapositiva 5"/>
          <p:cNvSpPr>
            <a:spLocks noGrp="1"/>
          </p:cNvSpPr>
          <p:nvPr>
            <p:ph type="sldNum" sz="quarter" idx="4"/>
          </p:nvPr>
        </p:nvSpPr>
        <p:spPr>
          <a:xfrm>
            <a:off x="7781752" y="6446839"/>
            <a:ext cx="585008" cy="365125"/>
          </a:xfrm>
          <a:prstGeom prst="rect">
            <a:avLst/>
          </a:prstGeom>
        </p:spPr>
        <p:txBody>
          <a:bodyPr vert="horz" lIns="91440" tIns="45720" rIns="91440" bIns="45720" rtlCol="0" anchor="ctr"/>
          <a:lstStyle>
            <a:lvl1pPr algn="r">
              <a:defRPr sz="788">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sp>
        <p:nvSpPr>
          <p:cNvPr id="8" name="Rettangolo 7">
            <a:extLst>
              <a:ext uri="{FF2B5EF4-FFF2-40B4-BE49-F238E27FC236}">
                <a16:creationId xmlns:a16="http://schemas.microsoft.com/office/drawing/2014/main" id="{0F25E55C-1C16-46C6-B789-A4B2BCEF8F86}"/>
              </a:ext>
            </a:extLst>
          </p:cNvPr>
          <p:cNvSpPr/>
          <p:nvPr userDrawn="1"/>
        </p:nvSpPr>
        <p:spPr>
          <a:xfrm>
            <a:off x="0" y="1011981"/>
            <a:ext cx="777240" cy="685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1050" noProof="0" dirty="0"/>
          </a:p>
        </p:txBody>
      </p:sp>
    </p:spTree>
    <p:extLst>
      <p:ext uri="{BB962C8B-B14F-4D97-AF65-F5344CB8AC3E}">
        <p14:creationId xmlns:p14="http://schemas.microsoft.com/office/powerpoint/2010/main" val="40988886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hf sldNum="0" hdr="0" ftr="0" dt="0"/>
  <p:txStyles>
    <p:titleStyle>
      <a:lvl1pPr algn="l" defTabSz="685800" rtl="0" eaLnBrk="1" latinLnBrk="0" hangingPunct="1">
        <a:lnSpc>
          <a:spcPct val="90000"/>
        </a:lnSpc>
        <a:spcBef>
          <a:spcPct val="0"/>
        </a:spcBef>
        <a:buNone/>
        <a:defRPr sz="3600" b="1" kern="1200" spc="-38" baseline="0">
          <a:solidFill>
            <a:schemeClr val="tx1">
              <a:lumMod val="75000"/>
              <a:lumOff val="25000"/>
            </a:schemeClr>
          </a:solidFill>
          <a:latin typeface="+mn-lt"/>
          <a:ea typeface="+mj-ea"/>
          <a:cs typeface="+mj-cs"/>
        </a:defRPr>
      </a:lvl1pPr>
    </p:titleStyle>
    <p:bodyStyle>
      <a:lvl1pPr marL="200025" indent="-200025" algn="l" defTabSz="685800" rtl="0" eaLnBrk="1" latinLnBrk="0" hangingPunct="1">
        <a:lnSpc>
          <a:spcPct val="100000"/>
        </a:lnSpc>
        <a:spcBef>
          <a:spcPts val="900"/>
        </a:spcBef>
        <a:spcAft>
          <a:spcPts val="150"/>
        </a:spcAft>
        <a:buClr>
          <a:schemeClr val="accent1"/>
        </a:buClr>
        <a:buSzPct val="100000"/>
        <a:buFont typeface="Wingdings" panose="05000000000000000000" pitchFamily="2" charset="2"/>
        <a:buChar char="§"/>
        <a:defRPr sz="1500" kern="1200">
          <a:solidFill>
            <a:schemeClr val="tx1">
              <a:lumMod val="75000"/>
              <a:lumOff val="25000"/>
            </a:schemeClr>
          </a:solidFill>
          <a:latin typeface="+mn-lt"/>
          <a:ea typeface="+mn-ea"/>
          <a:cs typeface="+mn-cs"/>
        </a:defRPr>
      </a:lvl1pPr>
      <a:lvl2pPr marL="288036" indent="-137160" algn="l" defTabSz="685800" rtl="0" eaLnBrk="1" latinLnBrk="0" hangingPunct="1">
        <a:lnSpc>
          <a:spcPct val="100000"/>
        </a:lnSpc>
        <a:spcBef>
          <a:spcPts val="150"/>
        </a:spcBef>
        <a:spcAft>
          <a:spcPts val="300"/>
        </a:spcAft>
        <a:buClr>
          <a:schemeClr val="accent1"/>
        </a:buClr>
        <a:buFont typeface="Wingdings" panose="05000000000000000000" pitchFamily="2" charset="2"/>
        <a:buChar char="§"/>
        <a:defRPr sz="1350" kern="1200">
          <a:solidFill>
            <a:schemeClr val="tx1">
              <a:lumMod val="75000"/>
              <a:lumOff val="25000"/>
            </a:schemeClr>
          </a:solidFill>
          <a:latin typeface="+mn-lt"/>
          <a:ea typeface="+mn-ea"/>
          <a:cs typeface="+mn-cs"/>
        </a:defRPr>
      </a:lvl2pPr>
      <a:lvl3pPr marL="425196" indent="-137160" algn="l" defTabSz="685800" rtl="0" eaLnBrk="1" latinLnBrk="0" hangingPunct="1">
        <a:lnSpc>
          <a:spcPct val="100000"/>
        </a:lnSpc>
        <a:spcBef>
          <a:spcPts val="150"/>
        </a:spcBef>
        <a:spcAft>
          <a:spcPts val="300"/>
        </a:spcAft>
        <a:buClr>
          <a:schemeClr val="accent1"/>
        </a:buClr>
        <a:buFont typeface="Wingdings" panose="05000000000000000000" pitchFamily="2" charset="2"/>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100000"/>
        </a:lnSpc>
        <a:spcBef>
          <a:spcPts val="150"/>
        </a:spcBef>
        <a:spcAft>
          <a:spcPts val="300"/>
        </a:spcAft>
        <a:buClr>
          <a:schemeClr val="accent1"/>
        </a:buClr>
        <a:buFont typeface="Wingdings" panose="05000000000000000000" pitchFamily="2" charset="2"/>
        <a:buChar char="§"/>
        <a:defRPr sz="1050" kern="1200">
          <a:solidFill>
            <a:schemeClr val="tx1">
              <a:lumMod val="75000"/>
              <a:lumOff val="25000"/>
            </a:schemeClr>
          </a:solidFill>
          <a:latin typeface="+mn-lt"/>
          <a:ea typeface="+mn-ea"/>
          <a:cs typeface="+mn-cs"/>
        </a:defRPr>
      </a:lvl4pPr>
      <a:lvl5pPr marL="699516" indent="-137160" algn="l" defTabSz="685800" rtl="0" eaLnBrk="1" latinLnBrk="0" hangingPunct="1">
        <a:lnSpc>
          <a:spcPct val="100000"/>
        </a:lnSpc>
        <a:spcBef>
          <a:spcPts val="150"/>
        </a:spcBef>
        <a:spcAft>
          <a:spcPts val="300"/>
        </a:spcAft>
        <a:buClr>
          <a:schemeClr val="accent1"/>
        </a:buClr>
        <a:buFont typeface="Wingdings" panose="05000000000000000000" pitchFamily="2" charset="2"/>
        <a:buChar char="§"/>
        <a:defRPr sz="105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87">
          <p15:clr>
            <a:srgbClr val="F26B43"/>
          </p15:clr>
        </p15:guide>
        <p15:guide id="2" pos="688">
          <p15:clr>
            <a:srgbClr val="F26B43"/>
          </p15:clr>
        </p15:guide>
        <p15:guide id="3" pos="7038">
          <p15:clr>
            <a:srgbClr val="F26B43"/>
          </p15:clr>
        </p15:guide>
        <p15:guide id="4" orient="horz" pos="3702">
          <p15:clr>
            <a:srgbClr val="F26B43"/>
          </p15:clr>
        </p15:guide>
        <p15:guide id="5" orient="horz" pos="4065">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7F1CCB64-8231-435F-87C9-78C908E39380}"/>
              </a:ext>
            </a:extLst>
          </p:cNvPr>
          <p:cNvSpPr>
            <a:spLocks noGrp="1"/>
          </p:cNvSpPr>
          <p:nvPr>
            <p:ph type="ctrTitle"/>
          </p:nvPr>
        </p:nvSpPr>
        <p:spPr>
          <a:xfrm>
            <a:off x="4738734" y="758952"/>
            <a:ext cx="3784210" cy="3227514"/>
          </a:xfrm>
        </p:spPr>
        <p:txBody>
          <a:bodyPr>
            <a:noAutofit/>
          </a:bodyPr>
          <a:lstStyle/>
          <a:p>
            <a:r>
              <a:rPr lang="it-IT" sz="4800" dirty="0">
                <a:solidFill>
                  <a:srgbClr val="FF0000"/>
                </a:solidFill>
              </a:rPr>
              <a:t>Primo colloquio nutrizionale propedeutico alla chirurgia </a:t>
            </a:r>
            <a:r>
              <a:rPr lang="it-IT" sz="4800" dirty="0" err="1">
                <a:solidFill>
                  <a:srgbClr val="FF0000"/>
                </a:solidFill>
              </a:rPr>
              <a:t>bariatrica</a:t>
            </a:r>
            <a:endParaRPr lang="it-IT" sz="4800" dirty="0">
              <a:solidFill>
                <a:srgbClr val="FF0000"/>
              </a:solidFill>
            </a:endParaRPr>
          </a:p>
        </p:txBody>
      </p:sp>
      <p:sp>
        <p:nvSpPr>
          <p:cNvPr id="4" name="Sottotitolo 3">
            <a:extLst>
              <a:ext uri="{FF2B5EF4-FFF2-40B4-BE49-F238E27FC236}">
                <a16:creationId xmlns:a16="http://schemas.microsoft.com/office/drawing/2014/main" id="{91A9603A-D223-47EF-B35B-86424F3280CA}"/>
              </a:ext>
            </a:extLst>
          </p:cNvPr>
          <p:cNvSpPr>
            <a:spLocks noGrp="1"/>
          </p:cNvSpPr>
          <p:nvPr>
            <p:ph type="subTitle" idx="1"/>
          </p:nvPr>
        </p:nvSpPr>
        <p:spPr>
          <a:xfrm>
            <a:off x="4740812" y="4508500"/>
            <a:ext cx="3784210" cy="1279652"/>
          </a:xfrm>
        </p:spPr>
        <p:txBody>
          <a:bodyPr>
            <a:normAutofit/>
          </a:bodyPr>
          <a:lstStyle/>
          <a:p>
            <a:r>
              <a:rPr lang="it-IT" sz="2100" b="1" dirty="0">
                <a:solidFill>
                  <a:srgbClr val="F3703A"/>
                </a:solidFill>
              </a:rPr>
              <a:t>RELATORE </a:t>
            </a:r>
            <a:r>
              <a:rPr lang="it-IT" sz="2400" b="1" dirty="0">
                <a:solidFill>
                  <a:srgbClr val="FF0000"/>
                </a:solidFill>
              </a:rPr>
              <a:t>ELIDA </a:t>
            </a:r>
            <a:r>
              <a:rPr lang="it-IT" sz="2400" b="1" dirty="0" err="1">
                <a:solidFill>
                  <a:srgbClr val="FF0000"/>
                </a:solidFill>
              </a:rPr>
              <a:t>bardho</a:t>
            </a:r>
            <a:endParaRPr lang="it-IT" sz="2400" b="1" dirty="0">
              <a:solidFill>
                <a:srgbClr val="FF0000"/>
              </a:solidFill>
            </a:endParaRPr>
          </a:p>
          <a:p>
            <a:r>
              <a:rPr lang="it-IT" sz="2100" b="1" dirty="0">
                <a:solidFill>
                  <a:srgbClr val="F3703A"/>
                </a:solidFill>
              </a:rPr>
              <a:t>Affiliazione </a:t>
            </a:r>
            <a:r>
              <a:rPr lang="it-IT" sz="2100" b="1">
                <a:solidFill>
                  <a:srgbClr val="F3703A"/>
                </a:solidFill>
              </a:rPr>
              <a:t>SOCIO AFFINE</a:t>
            </a:r>
            <a:endParaRPr lang="it-IT" sz="2100" b="1" dirty="0">
              <a:solidFill>
                <a:srgbClr val="F3703A"/>
              </a:solidFill>
            </a:endParaRPr>
          </a:p>
        </p:txBody>
      </p:sp>
    </p:spTree>
    <p:extLst>
      <p:ext uri="{BB962C8B-B14F-4D97-AF65-F5344CB8AC3E}">
        <p14:creationId xmlns:p14="http://schemas.microsoft.com/office/powerpoint/2010/main" val="47115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C18673A4-567C-405D-AC51-A4F11EA26F2F}"/>
              </a:ext>
            </a:extLst>
          </p:cNvPr>
          <p:cNvSpPr/>
          <p:nvPr/>
        </p:nvSpPr>
        <p:spPr>
          <a:xfrm>
            <a:off x="633048" y="1280160"/>
            <a:ext cx="4965893" cy="5435014"/>
          </a:xfrm>
          <a:prstGeom prst="rect">
            <a:avLst/>
          </a:prstGeom>
        </p:spPr>
        <p:txBody>
          <a:bodyPr wrap="square">
            <a:spAutoFit/>
          </a:bodyPr>
          <a:lstStyle/>
          <a:p>
            <a:pPr>
              <a:lnSpc>
                <a:spcPct val="115000"/>
              </a:lnSpc>
              <a:spcAft>
                <a:spcPts val="800"/>
              </a:spcAft>
            </a:pPr>
            <a:r>
              <a:rPr lang="it-IT" sz="2400" b="1" kern="100" dirty="0">
                <a:solidFill>
                  <a:srgbClr val="FF0000"/>
                </a:solidFill>
                <a:latin typeface="+mj-lt"/>
                <a:ea typeface="Times New Roman" panose="02020603050405020304" pitchFamily="18" charset="0"/>
                <a:cs typeface="Times New Roman" panose="02020603050405020304" pitchFamily="18" charset="0"/>
              </a:rPr>
              <a:t>Anamnesi </a:t>
            </a:r>
            <a:r>
              <a:rPr lang="it-IT" sz="2400" b="1" kern="100" dirty="0" err="1">
                <a:solidFill>
                  <a:srgbClr val="FF0000"/>
                </a:solidFill>
                <a:latin typeface="+mj-lt"/>
                <a:ea typeface="Times New Roman" panose="02020603050405020304" pitchFamily="18" charset="0"/>
                <a:cs typeface="Times New Roman" panose="02020603050405020304" pitchFamily="18" charset="0"/>
              </a:rPr>
              <a:t>medica:</a:t>
            </a:r>
            <a:r>
              <a:rPr lang="it-IT" sz="2000" kern="100" dirty="0" err="1">
                <a:latin typeface="+mj-lt"/>
                <a:ea typeface="Times New Roman" panose="02020603050405020304" pitchFamily="18" charset="0"/>
                <a:cs typeface="Times New Roman" panose="02020603050405020304" pitchFamily="18" charset="0"/>
              </a:rPr>
              <a:t>Trombosi</a:t>
            </a:r>
            <a:r>
              <a:rPr lang="it-IT" sz="2000" kern="100" dirty="0">
                <a:latin typeface="+mj-lt"/>
                <a:ea typeface="Times New Roman" panose="02020603050405020304" pitchFamily="18" charset="0"/>
                <a:cs typeface="Times New Roman" panose="02020603050405020304" pitchFamily="18" charset="0"/>
              </a:rPr>
              <a:t> agli arti inferiori, agosto 2025</a:t>
            </a:r>
          </a:p>
          <a:p>
            <a:pPr algn="just">
              <a:lnSpc>
                <a:spcPct val="115000"/>
              </a:lnSpc>
              <a:spcAft>
                <a:spcPts val="800"/>
              </a:spcAft>
            </a:pPr>
            <a:r>
              <a:rPr lang="it-IT" sz="2400" b="1" kern="100" dirty="0">
                <a:solidFill>
                  <a:srgbClr val="FF0000"/>
                </a:solidFill>
                <a:latin typeface="+mj-lt"/>
                <a:ea typeface="Times New Roman" panose="02020603050405020304" pitchFamily="18" charset="0"/>
                <a:cs typeface="Times New Roman" panose="02020603050405020304" pitchFamily="18" charset="0"/>
              </a:rPr>
              <a:t>Dati antropometrici:</a:t>
            </a:r>
            <a:r>
              <a:rPr lang="it-IT" sz="2400" kern="100" dirty="0">
                <a:latin typeface="+mj-lt"/>
                <a:ea typeface="Times New Roman" panose="02020603050405020304" pitchFamily="18" charset="0"/>
                <a:cs typeface="Times New Roman" panose="02020603050405020304" pitchFamily="18" charset="0"/>
              </a:rPr>
              <a:t> </a:t>
            </a:r>
            <a:r>
              <a:rPr lang="it-IT" sz="2000" kern="100" dirty="0">
                <a:latin typeface="+mj-lt"/>
                <a:ea typeface="Times New Roman" panose="02020603050405020304" pitchFamily="18" charset="0"/>
                <a:cs typeface="Times New Roman" panose="02020603050405020304" pitchFamily="18" charset="0"/>
              </a:rPr>
              <a:t>altezza 175 cm; peso 220 kg: BMI =71,84 kg/m2</a:t>
            </a:r>
          </a:p>
          <a:p>
            <a:pPr algn="just">
              <a:lnSpc>
                <a:spcPct val="115000"/>
              </a:lnSpc>
              <a:spcAft>
                <a:spcPts val="800"/>
              </a:spcAft>
            </a:pPr>
            <a:r>
              <a:rPr lang="it-IT" sz="2400" b="1" kern="100" dirty="0">
                <a:solidFill>
                  <a:srgbClr val="FF0000"/>
                </a:solidFill>
                <a:latin typeface="+mj-lt"/>
                <a:ea typeface="Times New Roman" panose="02020603050405020304" pitchFamily="18" charset="0"/>
                <a:cs typeface="Times New Roman" panose="02020603050405020304" pitchFamily="18" charset="0"/>
              </a:rPr>
              <a:t>Storia del peso: </a:t>
            </a:r>
            <a:r>
              <a:rPr lang="it-IT" sz="2000" kern="100" dirty="0">
                <a:latin typeface="+mj-lt"/>
                <a:ea typeface="Times New Roman" panose="02020603050405020304" pitchFamily="18" charset="0"/>
                <a:cs typeface="Times New Roman" panose="02020603050405020304" pitchFamily="18" charset="0"/>
              </a:rPr>
              <a:t>Il paziente racconta che il peso odierno è il peso più alto da lui raggiunto, riferisce uno stato di sovrappeso e in seguito di obesità dall’infanzia, riferisce peso di 70 kg fino alla quinta elementare. Riferisce di aver preso 60 kg durante le medie. L’aumento di peso peggiora durante il primo anno del liceo, in contemporanea con la separazione dei genitori.</a:t>
            </a:r>
          </a:p>
        </p:txBody>
      </p:sp>
      <p:pic>
        <p:nvPicPr>
          <p:cNvPr id="6" name="Immagine 5">
            <a:extLst>
              <a:ext uri="{FF2B5EF4-FFF2-40B4-BE49-F238E27FC236}">
                <a16:creationId xmlns:a16="http://schemas.microsoft.com/office/drawing/2014/main" id="{D06CDB7F-12C0-4956-9F34-6D021AA2CB89}"/>
              </a:ext>
            </a:extLst>
          </p:cNvPr>
          <p:cNvPicPr>
            <a:picLocks noChangeAspect="1"/>
          </p:cNvPicPr>
          <p:nvPr/>
        </p:nvPicPr>
        <p:blipFill>
          <a:blip r:embed="rId2"/>
          <a:stretch>
            <a:fillRect/>
          </a:stretch>
        </p:blipFill>
        <p:spPr>
          <a:xfrm>
            <a:off x="5768691" y="968091"/>
            <a:ext cx="2914592" cy="2914592"/>
          </a:xfrm>
          <a:prstGeom prst="rect">
            <a:avLst/>
          </a:prstGeom>
        </p:spPr>
      </p:pic>
      <p:sp>
        <p:nvSpPr>
          <p:cNvPr id="3" name="Rettangolo 2">
            <a:extLst>
              <a:ext uri="{FF2B5EF4-FFF2-40B4-BE49-F238E27FC236}">
                <a16:creationId xmlns:a16="http://schemas.microsoft.com/office/drawing/2014/main" id="{E78A8496-485A-425B-8BB1-56EB974F65A0}"/>
              </a:ext>
            </a:extLst>
          </p:cNvPr>
          <p:cNvSpPr/>
          <p:nvPr/>
        </p:nvSpPr>
        <p:spPr>
          <a:xfrm>
            <a:off x="633047" y="260073"/>
            <a:ext cx="4965893" cy="1054263"/>
          </a:xfrm>
          <a:prstGeom prst="rect">
            <a:avLst/>
          </a:prstGeom>
        </p:spPr>
        <p:txBody>
          <a:bodyPr wrap="square">
            <a:spAutoFit/>
          </a:bodyPr>
          <a:lstStyle/>
          <a:p>
            <a:pPr lvl="0">
              <a:lnSpc>
                <a:spcPct val="115000"/>
              </a:lnSpc>
              <a:spcBef>
                <a:spcPts val="1800"/>
              </a:spcBef>
              <a:spcAft>
                <a:spcPts val="400"/>
              </a:spcAft>
            </a:pPr>
            <a:r>
              <a:rPr lang="it-IT" sz="2800" b="1" kern="100" dirty="0">
                <a:solidFill>
                  <a:srgbClr val="0F4761"/>
                </a:solidFill>
                <a:latin typeface="Aptos Display"/>
                <a:ea typeface="Times New Roman" panose="02020603050405020304" pitchFamily="18" charset="0"/>
                <a:cs typeface="Times New Roman" panose="02020603050405020304" pitchFamily="18" charset="0"/>
              </a:rPr>
              <a:t>Paziente: Mario</a:t>
            </a:r>
            <a:br>
              <a:rPr lang="it-IT" sz="2800" b="1" kern="100" dirty="0">
                <a:solidFill>
                  <a:srgbClr val="0F4761"/>
                </a:solidFill>
                <a:latin typeface="Aptos Display"/>
                <a:ea typeface="Times New Roman" panose="02020603050405020304" pitchFamily="18" charset="0"/>
                <a:cs typeface="Times New Roman" panose="02020603050405020304" pitchFamily="18" charset="0"/>
              </a:rPr>
            </a:br>
            <a:r>
              <a:rPr lang="it-IT" sz="2800" b="1" kern="100" dirty="0">
                <a:solidFill>
                  <a:srgbClr val="0F4761"/>
                </a:solidFill>
                <a:latin typeface="Aptos Display"/>
                <a:ea typeface="Times New Roman" panose="02020603050405020304" pitchFamily="18" charset="0"/>
                <a:cs typeface="Times New Roman" panose="02020603050405020304" pitchFamily="18" charset="0"/>
              </a:rPr>
              <a:t>Candidato a sleeve </a:t>
            </a:r>
            <a:r>
              <a:rPr lang="it-IT" sz="2800" b="1" kern="100" dirty="0" err="1">
                <a:solidFill>
                  <a:srgbClr val="0F4761"/>
                </a:solidFill>
                <a:latin typeface="Aptos Display"/>
                <a:ea typeface="Times New Roman" panose="02020603050405020304" pitchFamily="18" charset="0"/>
                <a:cs typeface="Times New Roman" panose="02020603050405020304" pitchFamily="18" charset="0"/>
              </a:rPr>
              <a:t>gastrectomy</a:t>
            </a:r>
            <a:r>
              <a:rPr lang="it-IT" sz="2800" b="1" kern="100" dirty="0">
                <a:solidFill>
                  <a:srgbClr val="0F4761"/>
                </a:solidFill>
                <a:latin typeface="Aptos Display"/>
                <a:ea typeface="Times New Roman" panose="02020603050405020304" pitchFamily="18" charset="0"/>
                <a:cs typeface="Times New Roman" panose="02020603050405020304" pitchFamily="18" charset="0"/>
              </a:rPr>
              <a:t> </a:t>
            </a:r>
            <a:endParaRPr lang="it-IT" sz="2800" kern="100" dirty="0">
              <a:latin typeface="Aptos"/>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3803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31612FD1-0F94-4578-8820-F5A567AED1B3}"/>
              </a:ext>
            </a:extLst>
          </p:cNvPr>
          <p:cNvSpPr/>
          <p:nvPr/>
        </p:nvSpPr>
        <p:spPr>
          <a:xfrm>
            <a:off x="858129" y="254381"/>
            <a:ext cx="6865033" cy="5685787"/>
          </a:xfrm>
          <a:prstGeom prst="rect">
            <a:avLst/>
          </a:prstGeom>
        </p:spPr>
        <p:txBody>
          <a:bodyPr wrap="square">
            <a:spAutoFit/>
          </a:bodyPr>
          <a:lstStyle/>
          <a:p>
            <a:pPr algn="just">
              <a:lnSpc>
                <a:spcPct val="115000"/>
              </a:lnSpc>
              <a:spcAft>
                <a:spcPts val="800"/>
              </a:spcAft>
            </a:pPr>
            <a:r>
              <a:rPr lang="it-IT" sz="2400" b="1" kern="100" dirty="0">
                <a:solidFill>
                  <a:srgbClr val="FF0000"/>
                </a:solidFill>
                <a:latin typeface="+mn-lt"/>
                <a:ea typeface="Times New Roman" panose="02020603050405020304" pitchFamily="18" charset="0"/>
                <a:cs typeface="Times New Roman" panose="02020603050405020304" pitchFamily="18" charset="0"/>
              </a:rPr>
              <a:t>Tentativi di dimagrimento: </a:t>
            </a:r>
            <a:r>
              <a:rPr lang="it-IT" sz="1800" kern="100" dirty="0">
                <a:latin typeface="+mj-lt"/>
                <a:ea typeface="Times New Roman" panose="02020603050405020304" pitchFamily="18" charset="0"/>
                <a:cs typeface="Times New Roman" panose="02020603050405020304" pitchFamily="18" charset="0"/>
              </a:rPr>
              <a:t>Riferisce il primo ricovero in un centro di dimagrimento nel 2019, dove da 130 kg arriva a 119 kg, secondo ricovero nel 2020 con peso iniziale di 150 kg, risultato raggiunto 140 kg, terzo ricovero nel 2021, peso iniziale 170, perdita di 10-11 kg, ultimo ricovero nel 2022 180 kg, perde come sempre 10 kg. Non ha fatto altri ricoveri</a:t>
            </a:r>
          </a:p>
          <a:p>
            <a:pPr algn="just">
              <a:lnSpc>
                <a:spcPct val="115000"/>
              </a:lnSpc>
              <a:spcAft>
                <a:spcPts val="800"/>
              </a:spcAft>
            </a:pPr>
            <a:r>
              <a:rPr lang="it-IT" sz="2400" b="1" kern="100" dirty="0">
                <a:solidFill>
                  <a:srgbClr val="FF0000"/>
                </a:solidFill>
                <a:latin typeface="+mj-lt"/>
                <a:ea typeface="Times New Roman" panose="02020603050405020304" pitchFamily="18" charset="0"/>
                <a:cs typeface="Times New Roman" panose="02020603050405020304" pitchFamily="18" charset="0"/>
              </a:rPr>
              <a:t>Comportamento alimentare</a:t>
            </a:r>
            <a:r>
              <a:rPr lang="it-IT" sz="2400" kern="100" dirty="0">
                <a:latin typeface="+mj-lt"/>
                <a:ea typeface="Times New Roman" panose="02020603050405020304" pitchFamily="18" charset="0"/>
                <a:cs typeface="Times New Roman" panose="02020603050405020304" pitchFamily="18" charset="0"/>
              </a:rPr>
              <a:t>: </a:t>
            </a:r>
            <a:r>
              <a:rPr lang="it-IT" sz="1800" kern="100" dirty="0" err="1">
                <a:latin typeface="+mj-lt"/>
                <a:ea typeface="Times New Roman" panose="02020603050405020304" pitchFamily="18" charset="0"/>
                <a:cs typeface="Times New Roman" panose="02020603050405020304" pitchFamily="18" charset="0"/>
              </a:rPr>
              <a:t>iperfagico</a:t>
            </a:r>
            <a:r>
              <a:rPr lang="it-IT" sz="1800" kern="100" dirty="0">
                <a:latin typeface="+mj-lt"/>
                <a:ea typeface="Times New Roman" panose="02020603050405020304" pitchFamily="18" charset="0"/>
                <a:cs typeface="Times New Roman" panose="02020603050405020304" pitchFamily="18" charset="0"/>
              </a:rPr>
              <a:t>, alimentazione confusa, non ci sono regole e orari. Orientato verso il salato, junk food e i carboidrati in generale, l’alimentazione prevalentemente composta da panini, tramezzini, pizza e pasta. Il paziente nega  abbuffate, alimentazione notturna e </a:t>
            </a:r>
            <a:r>
              <a:rPr lang="it-IT" sz="1800" kern="100" dirty="0" err="1">
                <a:latin typeface="+mj-lt"/>
                <a:ea typeface="Times New Roman" panose="02020603050405020304" pitchFamily="18" charset="0"/>
                <a:cs typeface="Times New Roman" panose="02020603050405020304" pitchFamily="18" charset="0"/>
              </a:rPr>
              <a:t>Binge</a:t>
            </a:r>
            <a:r>
              <a:rPr lang="it-IT" sz="1800" kern="100" dirty="0">
                <a:latin typeface="+mj-lt"/>
                <a:ea typeface="Times New Roman" panose="02020603050405020304" pitchFamily="18" charset="0"/>
                <a:cs typeface="Times New Roman" panose="02020603050405020304" pitchFamily="18" charset="0"/>
              </a:rPr>
              <a:t> </a:t>
            </a:r>
            <a:r>
              <a:rPr lang="it-IT" sz="1800" kern="100" dirty="0" err="1">
                <a:latin typeface="+mj-lt"/>
                <a:ea typeface="Times New Roman" panose="02020603050405020304" pitchFamily="18" charset="0"/>
                <a:cs typeface="Times New Roman" panose="02020603050405020304" pitchFamily="18" charset="0"/>
              </a:rPr>
              <a:t>Eating</a:t>
            </a:r>
            <a:r>
              <a:rPr lang="it-IT" sz="1800" kern="100" dirty="0">
                <a:latin typeface="+mj-lt"/>
                <a:ea typeface="Times New Roman" panose="02020603050405020304" pitchFamily="18" charset="0"/>
                <a:cs typeface="Times New Roman" panose="02020603050405020304" pitchFamily="18" charset="0"/>
              </a:rPr>
              <a:t>. Non è stato mai scontrato il disturbo del comportamento alimentare.</a:t>
            </a:r>
          </a:p>
          <a:p>
            <a:pPr>
              <a:lnSpc>
                <a:spcPct val="115000"/>
              </a:lnSpc>
              <a:spcAft>
                <a:spcPts val="800"/>
              </a:spcAft>
            </a:pPr>
            <a:r>
              <a:rPr lang="it-IT" sz="2400" b="1" kern="100" dirty="0">
                <a:solidFill>
                  <a:srgbClr val="FF0000"/>
                </a:solidFill>
                <a:latin typeface="+mn-lt"/>
                <a:ea typeface="Times New Roman" panose="02020603050405020304" pitchFamily="18" charset="0"/>
                <a:cs typeface="Times New Roman" panose="02020603050405020304" pitchFamily="18" charset="0"/>
              </a:rPr>
              <a:t>Sedentario:</a:t>
            </a:r>
            <a:r>
              <a:rPr lang="it-IT" sz="2400" b="1" kern="100" dirty="0">
                <a:latin typeface="+mn-lt"/>
                <a:ea typeface="Times New Roman" panose="02020603050405020304" pitchFamily="18" charset="0"/>
                <a:cs typeface="Times New Roman" panose="02020603050405020304" pitchFamily="18" charset="0"/>
              </a:rPr>
              <a:t> </a:t>
            </a:r>
            <a:r>
              <a:rPr lang="it-IT" sz="1800" kern="100" dirty="0">
                <a:latin typeface="+mj-lt"/>
                <a:ea typeface="Times New Roman" panose="02020603050405020304" pitchFamily="18" charset="0"/>
                <a:cs typeface="Times New Roman" panose="02020603050405020304" pitchFamily="18" charset="0"/>
              </a:rPr>
              <a:t>Riferisce difficoltà nei movimenti, riferisce incapacità di lavarsi, </a:t>
            </a:r>
            <a:r>
              <a:rPr lang="it-IT" sz="1800" kern="100" dirty="0" err="1">
                <a:latin typeface="+mj-lt"/>
                <a:ea typeface="Times New Roman" panose="02020603050405020304" pitchFamily="18" charset="0"/>
                <a:cs typeface="Times New Roman" panose="02020603050405020304" pitchFamily="18" charset="0"/>
              </a:rPr>
              <a:t>dí</a:t>
            </a:r>
            <a:r>
              <a:rPr lang="it-IT" sz="1800" kern="100" dirty="0">
                <a:latin typeface="+mj-lt"/>
                <a:ea typeface="Times New Roman" panose="02020603050405020304" pitchFamily="18" charset="0"/>
                <a:cs typeface="Times New Roman" panose="02020603050405020304" pitchFamily="18" charset="0"/>
              </a:rPr>
              <a:t> allacciarsi le scarpe, risalire in macchina, di sedersi ovunque, quindi riferisce difficoltà enormi nelle vieta quotidiana</a:t>
            </a:r>
          </a:p>
        </p:txBody>
      </p:sp>
    </p:spTree>
    <p:extLst>
      <p:ext uri="{BB962C8B-B14F-4D97-AF65-F5344CB8AC3E}">
        <p14:creationId xmlns:p14="http://schemas.microsoft.com/office/powerpoint/2010/main" val="1729643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Shape 97"/>
        <p:cNvGrpSpPr/>
        <p:nvPr/>
      </p:nvGrpSpPr>
      <p:grpSpPr>
        <a:xfrm>
          <a:off x="0" y="0"/>
          <a:ext cx="0" cy="0"/>
          <a:chOff x="0" y="0"/>
          <a:chExt cx="0" cy="0"/>
        </a:xfrm>
      </p:grpSpPr>
      <p:sp>
        <p:nvSpPr>
          <p:cNvPr id="98" name="Google Shape;98;p2"/>
          <p:cNvSpPr txBox="1"/>
          <p:nvPr/>
        </p:nvSpPr>
        <p:spPr>
          <a:xfrm>
            <a:off x="464234" y="774476"/>
            <a:ext cx="7934178" cy="4769470"/>
          </a:xfrm>
          <a:prstGeom prst="rect">
            <a:avLst/>
          </a:prstGeom>
          <a:noFill/>
          <a:ln>
            <a:noFill/>
          </a:ln>
        </p:spPr>
        <p:txBody>
          <a:bodyPr spcFirstLastPara="1" wrap="square" lIns="91425" tIns="45700" rIns="91425" bIns="45700" anchor="t" anchorCtr="0">
            <a:spAutoFit/>
          </a:bodyPr>
          <a:lstStyle/>
          <a:p>
            <a:pPr>
              <a:lnSpc>
                <a:spcPct val="115000"/>
              </a:lnSpc>
              <a:spcBef>
                <a:spcPts val="800"/>
              </a:spcBef>
              <a:spcAft>
                <a:spcPts val="400"/>
              </a:spcAft>
            </a:pPr>
            <a:r>
              <a:rPr lang="it-IT" sz="4800" b="1" kern="100" dirty="0">
                <a:solidFill>
                  <a:srgbClr val="0F4761"/>
                </a:solidFill>
                <a:latin typeface="Aptos Display"/>
                <a:ea typeface="Times New Roman" panose="02020603050405020304" pitchFamily="18" charset="0"/>
                <a:cs typeface="Times New Roman" panose="02020603050405020304" pitchFamily="18" charset="0"/>
              </a:rPr>
              <a:t>Aspettative e motivazione</a:t>
            </a:r>
          </a:p>
          <a:p>
            <a:pPr algn="just">
              <a:lnSpc>
                <a:spcPct val="115000"/>
              </a:lnSpc>
              <a:spcAft>
                <a:spcPts val="800"/>
              </a:spcAft>
            </a:pPr>
            <a:r>
              <a:rPr lang="it-IT" sz="2800" kern="100" dirty="0">
                <a:latin typeface="+mj-lt"/>
                <a:ea typeface="Times New Roman" panose="02020603050405020304" pitchFamily="18" charset="0"/>
                <a:cs typeface="Times New Roman" panose="02020603050405020304" pitchFamily="18" charset="0"/>
              </a:rPr>
              <a:t>Riferisce aspettativa realistica all’incirca 100 kg </a:t>
            </a:r>
          </a:p>
          <a:p>
            <a:pPr algn="just">
              <a:lnSpc>
                <a:spcPct val="115000"/>
              </a:lnSpc>
              <a:spcAft>
                <a:spcPts val="800"/>
              </a:spcAft>
            </a:pPr>
            <a:r>
              <a:rPr lang="it-IT" sz="2800" kern="100" dirty="0">
                <a:latin typeface="+mj-lt"/>
                <a:ea typeface="Times New Roman" panose="02020603050405020304" pitchFamily="18" charset="0"/>
                <a:cs typeface="Times New Roman" panose="02020603050405020304" pitchFamily="18" charset="0"/>
              </a:rPr>
              <a:t>La motivazione appare strutturata, elaborata nel corso di un periodo lungo, svincolata dall’entusiasmo dell’intenzione iniziale, le aspettative sono realistiche, sia rispetto ai cambiamenti fisici che sull’eventuale gestione problematica</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8"/>
                                        </p:tgtEl>
                                        <p:attrNameLst>
                                          <p:attrName>style.visibility</p:attrName>
                                        </p:attrNameLst>
                                      </p:cBhvr>
                                      <p:to>
                                        <p:strVal val="visible"/>
                                      </p:to>
                                    </p:set>
                                    <p:animEffect transition="in" filter="fade">
                                      <p:cBhvr>
                                        <p:cTn id="7" dur="500"/>
                                        <p:tgtEl>
                                          <p:spTgt spid="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Shape 103"/>
        <p:cNvGrpSpPr/>
        <p:nvPr/>
      </p:nvGrpSpPr>
      <p:grpSpPr>
        <a:xfrm>
          <a:off x="0" y="0"/>
          <a:ext cx="0" cy="0"/>
          <a:chOff x="0" y="0"/>
          <a:chExt cx="0" cy="0"/>
        </a:xfrm>
      </p:grpSpPr>
      <p:sp>
        <p:nvSpPr>
          <p:cNvPr id="104" name="Google Shape;104;p3"/>
          <p:cNvSpPr txBox="1"/>
          <p:nvPr/>
        </p:nvSpPr>
        <p:spPr>
          <a:xfrm>
            <a:off x="1233712" y="174806"/>
            <a:ext cx="6981373" cy="4120062"/>
          </a:xfrm>
          <a:prstGeom prst="rect">
            <a:avLst/>
          </a:prstGeom>
          <a:noFill/>
          <a:ln>
            <a:noFill/>
          </a:ln>
        </p:spPr>
        <p:txBody>
          <a:bodyPr spcFirstLastPara="1" wrap="square" lIns="91425" tIns="45700" rIns="91425" bIns="45700" anchor="t" anchorCtr="0">
            <a:spAutoFit/>
          </a:bodyPr>
          <a:lstStyle/>
          <a:p>
            <a:pPr algn="ctr">
              <a:lnSpc>
                <a:spcPct val="115000"/>
              </a:lnSpc>
              <a:spcAft>
                <a:spcPts val="800"/>
              </a:spcAft>
            </a:pPr>
            <a:r>
              <a:rPr lang="it-IT" sz="4800" b="1" kern="100" dirty="0">
                <a:solidFill>
                  <a:srgbClr val="FF0000"/>
                </a:solidFill>
                <a:latin typeface="Aptos"/>
                <a:ea typeface="Times New Roman" panose="02020603050405020304" pitchFamily="18" charset="0"/>
                <a:cs typeface="Times New Roman" panose="02020603050405020304" pitchFamily="18" charset="0"/>
              </a:rPr>
              <a:t>Conclusione</a:t>
            </a:r>
            <a:r>
              <a:rPr lang="it-IT" sz="4800" kern="100" dirty="0">
                <a:solidFill>
                  <a:srgbClr val="FF0000"/>
                </a:solidFill>
                <a:latin typeface="Aptos"/>
                <a:ea typeface="Times New Roman" panose="02020603050405020304" pitchFamily="18" charset="0"/>
                <a:cs typeface="Times New Roman" panose="02020603050405020304" pitchFamily="18" charset="0"/>
              </a:rPr>
              <a:t>:</a:t>
            </a:r>
            <a:r>
              <a:rPr lang="it-IT" sz="4800" kern="100" dirty="0">
                <a:latin typeface="Aptos"/>
                <a:ea typeface="Times New Roman" panose="02020603050405020304" pitchFamily="18" charset="0"/>
                <a:cs typeface="Times New Roman" panose="02020603050405020304" pitchFamily="18" charset="0"/>
              </a:rPr>
              <a:t> </a:t>
            </a:r>
          </a:p>
          <a:p>
            <a:pPr algn="just">
              <a:lnSpc>
                <a:spcPct val="115000"/>
              </a:lnSpc>
              <a:spcAft>
                <a:spcPts val="800"/>
              </a:spcAft>
            </a:pPr>
            <a:r>
              <a:rPr lang="it-IT" sz="2800" kern="100" dirty="0">
                <a:latin typeface="Aptos"/>
                <a:ea typeface="Times New Roman" panose="02020603050405020304" pitchFamily="18" charset="0"/>
                <a:cs typeface="Times New Roman" panose="02020603050405020304" pitchFamily="18" charset="0"/>
              </a:rPr>
              <a:t>Ho prescritto al paziente una dieta chetogenica con gli alimenti, per valutare l’aderenza alla dieta, il paziente deve perdere minimo il 10% del peso, prossimo incontro tra un mese, al secondo appuntamento si deve presentare con il diario alimentare settimanale </a:t>
            </a:r>
          </a:p>
        </p:txBody>
      </p:sp>
      <p:pic>
        <p:nvPicPr>
          <p:cNvPr id="5" name="Immagine 4">
            <a:extLst>
              <a:ext uri="{FF2B5EF4-FFF2-40B4-BE49-F238E27FC236}">
                <a16:creationId xmlns:a16="http://schemas.microsoft.com/office/drawing/2014/main" id="{862A6395-4D00-458B-BCD3-866F98548687}"/>
              </a:ext>
            </a:extLst>
          </p:cNvPr>
          <p:cNvPicPr>
            <a:picLocks noChangeAspect="1"/>
          </p:cNvPicPr>
          <p:nvPr/>
        </p:nvPicPr>
        <p:blipFill>
          <a:blip r:embed="rId3"/>
          <a:stretch>
            <a:fillRect/>
          </a:stretch>
        </p:blipFill>
        <p:spPr>
          <a:xfrm>
            <a:off x="3010485" y="4177387"/>
            <a:ext cx="3794957" cy="2505807"/>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7F1CCB64-8231-435F-87C9-78C908E39380}"/>
              </a:ext>
            </a:extLst>
          </p:cNvPr>
          <p:cNvSpPr>
            <a:spLocks noGrp="1"/>
          </p:cNvSpPr>
          <p:nvPr>
            <p:ph type="ctrTitle"/>
          </p:nvPr>
        </p:nvSpPr>
        <p:spPr/>
        <p:txBody>
          <a:bodyPr>
            <a:normAutofit/>
          </a:bodyPr>
          <a:lstStyle/>
          <a:p>
            <a:r>
              <a:rPr lang="it-IT" sz="7200" dirty="0"/>
              <a:t>Grazie</a:t>
            </a:r>
          </a:p>
        </p:txBody>
      </p:sp>
    </p:spTree>
    <p:extLst>
      <p:ext uri="{BB962C8B-B14F-4D97-AF65-F5344CB8AC3E}">
        <p14:creationId xmlns:p14="http://schemas.microsoft.com/office/powerpoint/2010/main" val="1745545523"/>
      </p:ext>
    </p:extLst>
  </p:cSld>
  <p:clrMapOvr>
    <a:masterClrMapping/>
  </p:clrMapOvr>
</p:sld>
</file>

<file path=ppt/theme/theme1.xml><?xml version="1.0" encoding="utf-8"?>
<a:theme xmlns:a="http://schemas.openxmlformats.org/drawingml/2006/main" name="Tema di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RetrospectVTI">
  <a:themeElements>
    <a:clrScheme name="Blu caldo">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Office_42167526_TF33476885.potx" id="{67A3B757-088A-4997-AD47-EBBB609AAF73}" vid="{61F4B085-7BC3-43AB-AFF0-C8B68BB76BF9}"/>
    </a:ext>
  </a:extLst>
</a:theme>
</file>

<file path=ppt/theme/theme3.xml><?xml version="1.0" encoding="utf-8"?>
<a:theme xmlns:a="http://schemas.openxmlformats.org/drawingml/2006/main" name="Tema di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617</TotalTime>
  <Words>376</Words>
  <Application>Microsoft Office PowerPoint</Application>
  <PresentationFormat>Presentazione su schermo (4:3)</PresentationFormat>
  <Paragraphs>17</Paragraphs>
  <Slides>6</Slides>
  <Notes>2</Notes>
  <HiddenSlides>0</HiddenSlides>
  <MMClips>0</MMClips>
  <ScaleCrop>false</ScaleCrop>
  <HeadingPairs>
    <vt:vector size="6" baseType="variant">
      <vt:variant>
        <vt:lpstr>Caratteri utilizzati</vt:lpstr>
      </vt:variant>
      <vt:variant>
        <vt:i4>6</vt:i4>
      </vt:variant>
      <vt:variant>
        <vt:lpstr>Tema</vt:lpstr>
      </vt:variant>
      <vt:variant>
        <vt:i4>2</vt:i4>
      </vt:variant>
      <vt:variant>
        <vt:lpstr>Titoli diapositive</vt:lpstr>
      </vt:variant>
      <vt:variant>
        <vt:i4>6</vt:i4>
      </vt:variant>
    </vt:vector>
  </HeadingPairs>
  <TitlesOfParts>
    <vt:vector size="14" baseType="lpstr">
      <vt:lpstr>Aptos</vt:lpstr>
      <vt:lpstr>Aptos Display</vt:lpstr>
      <vt:lpstr>Arial</vt:lpstr>
      <vt:lpstr>Calibri</vt:lpstr>
      <vt:lpstr>Times New Roman</vt:lpstr>
      <vt:lpstr>Wingdings</vt:lpstr>
      <vt:lpstr>Tema di Office</vt:lpstr>
      <vt:lpstr>RetrospectVTI</vt:lpstr>
      <vt:lpstr>Primo colloquio nutrizionale propedeutico alla chirurgia bariatrica</vt:lpstr>
      <vt:lpstr>Presentazione standard di PowerPoint</vt:lpstr>
      <vt:lpstr>Presentazione standard di PowerPoint</vt:lpstr>
      <vt:lpstr>Presentazione standard di PowerPoint</vt:lpstr>
      <vt:lpstr>Presentazione standard di PowerPoint</vt:lpstr>
      <vt:lpstr>Grazie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Fame d’amore</dc:title>
  <dc:creator>Giovanni</dc:creator>
  <cp:lastModifiedBy>Giovanni Baldrati</cp:lastModifiedBy>
  <cp:revision>44</cp:revision>
  <dcterms:created xsi:type="dcterms:W3CDTF">2021-02-11T17:50:38Z</dcterms:created>
  <dcterms:modified xsi:type="dcterms:W3CDTF">2025-10-25T21:35:09Z</dcterms:modified>
</cp:coreProperties>
</file>